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</p:sldMasterIdLst>
  <p:notesMasterIdLst>
    <p:notesMasterId r:id="rId27"/>
  </p:notesMasterIdLst>
  <p:sldIdLst>
    <p:sldId id="340" r:id="rId5"/>
    <p:sldId id="342" r:id="rId6"/>
    <p:sldId id="345" r:id="rId7"/>
    <p:sldId id="333" r:id="rId8"/>
    <p:sldId id="334" r:id="rId9"/>
    <p:sldId id="335" r:id="rId10"/>
    <p:sldId id="336" r:id="rId11"/>
    <p:sldId id="337" r:id="rId12"/>
    <p:sldId id="344" r:id="rId13"/>
    <p:sldId id="343" r:id="rId14"/>
    <p:sldId id="338" r:id="rId15"/>
    <p:sldId id="346" r:id="rId16"/>
    <p:sldId id="347" r:id="rId17"/>
    <p:sldId id="339" r:id="rId18"/>
    <p:sldId id="348" r:id="rId19"/>
    <p:sldId id="349" r:id="rId20"/>
    <p:sldId id="350" r:id="rId21"/>
    <p:sldId id="351" r:id="rId22"/>
    <p:sldId id="352" r:id="rId23"/>
    <p:sldId id="353" r:id="rId24"/>
    <p:sldId id="354" r:id="rId25"/>
    <p:sldId id="355" r:id="rId26"/>
  </p:sldIdLst>
  <p:sldSz cx="9144000" cy="6858000" type="screen4x3"/>
  <p:notesSz cx="6980238" cy="9144000"/>
  <p:defaultTextStyle>
    <a:defPPr>
      <a:defRPr lang="de-DE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99">
          <p15:clr>
            <a:srgbClr val="A4A3A4"/>
          </p15:clr>
        </p15:guide>
        <p15:guide id="2" orient="horz" pos="2251">
          <p15:clr>
            <a:srgbClr val="A4A3A4"/>
          </p15:clr>
        </p15:guide>
        <p15:guide id="3" orient="horz" pos="3793">
          <p15:clr>
            <a:srgbClr val="A4A3A4"/>
          </p15:clr>
        </p15:guide>
        <p15:guide id="4" orient="horz" pos="164">
          <p15:clr>
            <a:srgbClr val="A4A3A4"/>
          </p15:clr>
        </p15:guide>
        <p15:guide id="5" orient="horz" pos="527">
          <p15:clr>
            <a:srgbClr val="A4A3A4"/>
          </p15:clr>
        </p15:guide>
        <p15:guide id="6" orient="horz" pos="2341">
          <p15:clr>
            <a:srgbClr val="A4A3A4"/>
          </p15:clr>
        </p15:guide>
        <p15:guide id="7" orient="horz" pos="1525">
          <p15:clr>
            <a:srgbClr val="A4A3A4"/>
          </p15:clr>
        </p15:guide>
        <p15:guide id="8" orient="horz" pos="2931">
          <p15:clr>
            <a:srgbClr val="A4A3A4"/>
          </p15:clr>
        </p15:guide>
        <p15:guide id="9" orient="horz" pos="3929">
          <p15:clr>
            <a:srgbClr val="A4A3A4"/>
          </p15:clr>
        </p15:guide>
        <p15:guide id="10" pos="204">
          <p15:clr>
            <a:srgbClr val="A4A3A4"/>
          </p15:clr>
        </p15:guide>
        <p15:guide id="11" pos="5556">
          <p15:clr>
            <a:srgbClr val="A4A3A4"/>
          </p15:clr>
        </p15:guide>
        <p15:guide id="12" pos="2835">
          <p15:clr>
            <a:srgbClr val="A4A3A4"/>
          </p15:clr>
        </p15:guide>
        <p15:guide id="13" pos="292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 showAnimation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BFF"/>
    <a:srgbClr val="009FDA"/>
    <a:srgbClr val="A5A5A5"/>
    <a:srgbClr val="BEDA00"/>
    <a:srgbClr val="005BBB"/>
    <a:srgbClr val="28009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Mittlere Formatvorlage 3 - Akz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9792" autoAdjust="0"/>
  </p:normalViewPr>
  <p:slideViewPr>
    <p:cSldViewPr snapToGrid="0">
      <p:cViewPr varScale="1">
        <p:scale>
          <a:sx n="116" d="100"/>
          <a:sy n="116" d="100"/>
        </p:scale>
        <p:origin x="1464" y="108"/>
      </p:cViewPr>
      <p:guideLst>
        <p:guide orient="horz" pos="799"/>
        <p:guide orient="horz" pos="2251"/>
        <p:guide orient="horz" pos="3793"/>
        <p:guide orient="horz" pos="164"/>
        <p:guide orient="horz" pos="527"/>
        <p:guide orient="horz" pos="2341"/>
        <p:guide orient="horz" pos="1525"/>
        <p:guide orient="horz" pos="2931"/>
        <p:guide orient="horz" pos="3929"/>
        <p:guide pos="204"/>
        <p:guide pos="5556"/>
        <p:guide pos="2835"/>
        <p:guide pos="2925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4_4">
  <dgm:title val=""/>
  <dgm:desc val=""/>
  <dgm:catLst>
    <dgm:cat type="accent4" pri="11400"/>
  </dgm:catLst>
  <dgm:styleLbl name="node0">
    <dgm:fillClrLst meth="cycle">
      <a:schemeClr val="accent4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4">
        <a:shade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4">
        <a:shade val="50000"/>
      </a:schemeClr>
      <a:schemeClr val="accent4">
        <a:tint val="55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4">
        <a:shade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4">
        <a:shade val="80000"/>
        <a:alpha val="50000"/>
      </a:schemeClr>
      <a:schemeClr val="accent4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55000"/>
      </a:schemeClr>
    </dgm:fillClrLst>
    <dgm:linClrLst meth="repeat">
      <a:schemeClr val="accent4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55000"/>
      </a:schemeClr>
    </dgm:fillClrLst>
    <dgm:linClrLst meth="repeat">
      <a:schemeClr val="accent4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55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B96E6C6-9DC3-4815-8762-69981DBFDA39}" type="doc">
      <dgm:prSet loTypeId="urn:microsoft.com/office/officeart/2005/8/layout/l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594B3B6-CE36-4C2F-B99D-8F2068385FC4}">
      <dgm:prSet phldrT="[Text]" custT="1"/>
      <dgm:spPr/>
      <dgm:t>
        <a:bodyPr/>
        <a:lstStyle/>
        <a:p>
          <a:r>
            <a:rPr lang="en-US" sz="1800" dirty="0" smtClean="0"/>
            <a:t>Initiating Discussion Paper 2012</a:t>
          </a:r>
          <a:endParaRPr lang="en-US" sz="1800" dirty="0"/>
        </a:p>
      </dgm:t>
    </dgm:pt>
    <dgm:pt modelId="{1F6BBCF3-294D-42CD-AEB4-1E7C05D64F17}" type="parTrans" cxnId="{B82D05E1-5E01-419B-8825-8CE36DB53FFA}">
      <dgm:prSet/>
      <dgm:spPr/>
      <dgm:t>
        <a:bodyPr/>
        <a:lstStyle/>
        <a:p>
          <a:endParaRPr lang="en-US"/>
        </a:p>
      </dgm:t>
    </dgm:pt>
    <dgm:pt modelId="{93D1DF94-79F9-4388-82CC-FB9F68FBA2BB}" type="sibTrans" cxnId="{B82D05E1-5E01-419B-8825-8CE36DB53FFA}">
      <dgm:prSet/>
      <dgm:spPr/>
      <dgm:t>
        <a:bodyPr/>
        <a:lstStyle/>
        <a:p>
          <a:endParaRPr lang="en-US"/>
        </a:p>
      </dgm:t>
    </dgm:pt>
    <dgm:pt modelId="{0D4E6380-19E0-4C80-866B-1C9A8A5DF03E}">
      <dgm:prSet phldrT="[Text]"/>
      <dgm:spPr/>
      <dgm:t>
        <a:bodyPr/>
        <a:lstStyle/>
        <a:p>
          <a:r>
            <a:rPr lang="en-US" dirty="0" smtClean="0"/>
            <a:t>Check that the Bank’s approach is modern, meets new needs &amp; futureproof</a:t>
          </a:r>
          <a:endParaRPr lang="en-US" dirty="0"/>
        </a:p>
      </dgm:t>
    </dgm:pt>
    <dgm:pt modelId="{BFDFDF13-0CE3-4CD2-8423-BE5223874C98}" type="parTrans" cxnId="{3C34DA45-4278-4345-B435-E804955C8B29}">
      <dgm:prSet/>
      <dgm:spPr/>
      <dgm:t>
        <a:bodyPr/>
        <a:lstStyle/>
        <a:p>
          <a:endParaRPr lang="en-US"/>
        </a:p>
      </dgm:t>
    </dgm:pt>
    <dgm:pt modelId="{89ACD992-8041-42FC-A5BC-F688DDAFB344}" type="sibTrans" cxnId="{3C34DA45-4278-4345-B435-E804955C8B29}">
      <dgm:prSet/>
      <dgm:spPr/>
      <dgm:t>
        <a:bodyPr/>
        <a:lstStyle/>
        <a:p>
          <a:endParaRPr lang="en-US"/>
        </a:p>
      </dgm:t>
    </dgm:pt>
    <dgm:pt modelId="{3BBADAAF-E497-44B1-B575-65610890A566}">
      <dgm:prSet phldrT="[Text]"/>
      <dgm:spPr/>
      <dgm:t>
        <a:bodyPr/>
        <a:lstStyle/>
        <a:p>
          <a:r>
            <a:rPr lang="en-US" dirty="0" smtClean="0"/>
            <a:t>Global consultations (round 1)</a:t>
          </a:r>
          <a:endParaRPr lang="en-US" dirty="0"/>
        </a:p>
      </dgm:t>
    </dgm:pt>
    <dgm:pt modelId="{78656B41-B058-49FC-9F81-9ECD62C53483}" type="parTrans" cxnId="{F1A54C9D-4BA5-45F2-B78D-9DD107C02A0F}">
      <dgm:prSet/>
      <dgm:spPr/>
      <dgm:t>
        <a:bodyPr/>
        <a:lstStyle/>
        <a:p>
          <a:endParaRPr lang="en-US"/>
        </a:p>
      </dgm:t>
    </dgm:pt>
    <dgm:pt modelId="{5F33BA8A-C456-4726-BD90-C3544B195E02}" type="sibTrans" cxnId="{F1A54C9D-4BA5-45F2-B78D-9DD107C02A0F}">
      <dgm:prSet/>
      <dgm:spPr/>
      <dgm:t>
        <a:bodyPr/>
        <a:lstStyle/>
        <a:p>
          <a:endParaRPr lang="en-US"/>
        </a:p>
      </dgm:t>
    </dgm:pt>
    <dgm:pt modelId="{222870DB-DFBF-46F0-8BDD-4B02310BAFE0}">
      <dgm:prSet phldrT="[Text]" custT="1"/>
      <dgm:spPr/>
      <dgm:t>
        <a:bodyPr/>
        <a:lstStyle/>
        <a:p>
          <a:r>
            <a:rPr lang="en-US" sz="1800" dirty="0" smtClean="0"/>
            <a:t>Proposed New Framework 2013</a:t>
          </a:r>
          <a:endParaRPr lang="en-US" sz="1800" dirty="0"/>
        </a:p>
      </dgm:t>
    </dgm:pt>
    <dgm:pt modelId="{9243EABA-4638-4752-AA1B-CEAD33A89DDD}" type="parTrans" cxnId="{97412756-F9D5-47F3-932F-BFB58C2EE783}">
      <dgm:prSet/>
      <dgm:spPr/>
      <dgm:t>
        <a:bodyPr/>
        <a:lstStyle/>
        <a:p>
          <a:endParaRPr lang="en-US"/>
        </a:p>
      </dgm:t>
    </dgm:pt>
    <dgm:pt modelId="{EE310B49-F799-4CDD-B50B-58AFD54C5329}" type="sibTrans" cxnId="{97412756-F9D5-47F3-932F-BFB58C2EE783}">
      <dgm:prSet/>
      <dgm:spPr/>
      <dgm:t>
        <a:bodyPr/>
        <a:lstStyle/>
        <a:p>
          <a:endParaRPr lang="en-US"/>
        </a:p>
      </dgm:t>
    </dgm:pt>
    <dgm:pt modelId="{2A435389-C12F-4FE2-8381-404A4C00165E}">
      <dgm:prSet phldrT="[Text]"/>
      <dgm:spPr/>
      <dgm:t>
        <a:bodyPr/>
        <a:lstStyle/>
        <a:p>
          <a:r>
            <a:rPr lang="en-US" dirty="0" smtClean="0"/>
            <a:t>What we heard in consultations</a:t>
          </a:r>
          <a:endParaRPr lang="en-US" dirty="0"/>
        </a:p>
      </dgm:t>
    </dgm:pt>
    <dgm:pt modelId="{369F0D27-261D-4890-8626-1618EBA94210}" type="parTrans" cxnId="{0EA60947-4CA7-4672-87B4-084F9D30BE47}">
      <dgm:prSet/>
      <dgm:spPr/>
      <dgm:t>
        <a:bodyPr/>
        <a:lstStyle/>
        <a:p>
          <a:endParaRPr lang="en-US"/>
        </a:p>
      </dgm:t>
    </dgm:pt>
    <dgm:pt modelId="{073D6FCF-86D4-4607-896C-6B801F861C63}" type="sibTrans" cxnId="{0EA60947-4CA7-4672-87B4-084F9D30BE47}">
      <dgm:prSet/>
      <dgm:spPr/>
      <dgm:t>
        <a:bodyPr/>
        <a:lstStyle/>
        <a:p>
          <a:endParaRPr lang="en-US"/>
        </a:p>
      </dgm:t>
    </dgm:pt>
    <dgm:pt modelId="{BA973868-DFED-4D9D-9788-08979EFEE8E3}">
      <dgm:prSet phldrT="[Text]"/>
      <dgm:spPr/>
      <dgm:t>
        <a:bodyPr/>
        <a:lstStyle/>
        <a:p>
          <a:r>
            <a:rPr lang="en-US" dirty="0" smtClean="0"/>
            <a:t>Board debate &amp; direction given</a:t>
          </a:r>
          <a:endParaRPr lang="en-US" dirty="0"/>
        </a:p>
      </dgm:t>
    </dgm:pt>
    <dgm:pt modelId="{3B939479-F7B0-4324-938D-99A3C7892106}" type="parTrans" cxnId="{D43A73BD-5AC1-45CB-87EE-9AC2C0236B40}">
      <dgm:prSet/>
      <dgm:spPr/>
      <dgm:t>
        <a:bodyPr/>
        <a:lstStyle/>
        <a:p>
          <a:endParaRPr lang="en-US"/>
        </a:p>
      </dgm:t>
    </dgm:pt>
    <dgm:pt modelId="{944C57D5-5FF0-426D-90F4-3BA0CE861188}" type="sibTrans" cxnId="{D43A73BD-5AC1-45CB-87EE-9AC2C0236B40}">
      <dgm:prSet/>
      <dgm:spPr/>
      <dgm:t>
        <a:bodyPr/>
        <a:lstStyle/>
        <a:p>
          <a:endParaRPr lang="en-US"/>
        </a:p>
      </dgm:t>
    </dgm:pt>
    <dgm:pt modelId="{A2282E71-3EAD-4854-BF02-D6A07CE1B050}">
      <dgm:prSet phldrT="[Text]" custT="1"/>
      <dgm:spPr/>
      <dgm:t>
        <a:bodyPr/>
        <a:lstStyle/>
        <a:p>
          <a:r>
            <a:rPr lang="en-US" sz="1800" dirty="0" smtClean="0"/>
            <a:t>Developing the New Framework 2014</a:t>
          </a:r>
          <a:endParaRPr lang="en-US" sz="1800" dirty="0"/>
        </a:p>
      </dgm:t>
    </dgm:pt>
    <dgm:pt modelId="{068D2D46-B760-4411-BCD8-068209FE602B}" type="parTrans" cxnId="{12116F45-949E-4278-85BF-B1BFC50D55E1}">
      <dgm:prSet/>
      <dgm:spPr/>
      <dgm:t>
        <a:bodyPr/>
        <a:lstStyle/>
        <a:p>
          <a:endParaRPr lang="en-US"/>
        </a:p>
      </dgm:t>
    </dgm:pt>
    <dgm:pt modelId="{B2E91FE0-640E-4601-8AAA-C2A5DD11845B}" type="sibTrans" cxnId="{12116F45-949E-4278-85BF-B1BFC50D55E1}">
      <dgm:prSet/>
      <dgm:spPr/>
      <dgm:t>
        <a:bodyPr/>
        <a:lstStyle/>
        <a:p>
          <a:endParaRPr lang="en-US"/>
        </a:p>
      </dgm:t>
    </dgm:pt>
    <dgm:pt modelId="{1C18D89B-3A91-4D63-8B30-D540FE1107CE}">
      <dgm:prSet phldrT="[Text]"/>
      <dgm:spPr/>
      <dgm:t>
        <a:bodyPr/>
        <a:lstStyle/>
        <a:p>
          <a:r>
            <a:rPr lang="en-US" dirty="0" smtClean="0"/>
            <a:t>Proposals to resolve Complex issues</a:t>
          </a:r>
          <a:endParaRPr lang="en-US" dirty="0"/>
        </a:p>
      </dgm:t>
    </dgm:pt>
    <dgm:pt modelId="{9A987DEE-83A0-4870-9480-EBF96ECD2CA0}" type="parTrans" cxnId="{13F75888-9219-46F8-9453-D90ACF00C8AF}">
      <dgm:prSet/>
      <dgm:spPr/>
      <dgm:t>
        <a:bodyPr/>
        <a:lstStyle/>
        <a:p>
          <a:endParaRPr lang="en-US"/>
        </a:p>
      </dgm:t>
    </dgm:pt>
    <dgm:pt modelId="{87109B54-0D82-4379-A869-285F30E53EE1}" type="sibTrans" cxnId="{13F75888-9219-46F8-9453-D90ACF00C8AF}">
      <dgm:prSet/>
      <dgm:spPr/>
      <dgm:t>
        <a:bodyPr/>
        <a:lstStyle/>
        <a:p>
          <a:endParaRPr lang="en-US"/>
        </a:p>
      </dgm:t>
    </dgm:pt>
    <dgm:pt modelId="{CD030B37-73C1-44D2-AAA9-FF845159B223}">
      <dgm:prSet phldrT="[Text]"/>
      <dgm:spPr/>
      <dgm:t>
        <a:bodyPr/>
        <a:lstStyle/>
        <a:p>
          <a:r>
            <a:rPr lang="en-US" dirty="0" smtClean="0"/>
            <a:t>Global consultations (Round 2)</a:t>
          </a:r>
          <a:endParaRPr lang="en-US" dirty="0"/>
        </a:p>
      </dgm:t>
    </dgm:pt>
    <dgm:pt modelId="{9485B602-2A86-422A-B95A-2AE4CA592BA1}" type="parTrans" cxnId="{2B468217-19AF-4FB9-AD16-F785FEB79415}">
      <dgm:prSet/>
      <dgm:spPr/>
      <dgm:t>
        <a:bodyPr/>
        <a:lstStyle/>
        <a:p>
          <a:endParaRPr lang="en-US"/>
        </a:p>
      </dgm:t>
    </dgm:pt>
    <dgm:pt modelId="{C76D6EDD-A0E6-430C-A655-49EAB1A961C4}" type="sibTrans" cxnId="{2B468217-19AF-4FB9-AD16-F785FEB79415}">
      <dgm:prSet/>
      <dgm:spPr/>
      <dgm:t>
        <a:bodyPr/>
        <a:lstStyle/>
        <a:p>
          <a:endParaRPr lang="en-US"/>
        </a:p>
      </dgm:t>
    </dgm:pt>
    <dgm:pt modelId="{250EFFDA-CABB-4C0A-B347-5B49A3A46E1B}">
      <dgm:prSet phldrT="[Text]" custT="1"/>
      <dgm:spPr/>
      <dgm:t>
        <a:bodyPr/>
        <a:lstStyle/>
        <a:p>
          <a:r>
            <a:rPr lang="en-US" sz="1800" dirty="0" smtClean="0"/>
            <a:t>Finalizing the New Framework 2015</a:t>
          </a:r>
          <a:endParaRPr lang="en-US" sz="1800" dirty="0"/>
        </a:p>
      </dgm:t>
    </dgm:pt>
    <dgm:pt modelId="{3C89C14A-278E-43DA-8E53-DE2F2C858C9F}" type="parTrans" cxnId="{CD5092BB-D9B0-44B4-B5DE-A4C40BB5793D}">
      <dgm:prSet/>
      <dgm:spPr/>
      <dgm:t>
        <a:bodyPr/>
        <a:lstStyle/>
        <a:p>
          <a:endParaRPr lang="en-US"/>
        </a:p>
      </dgm:t>
    </dgm:pt>
    <dgm:pt modelId="{80151F60-B428-4BB5-B0F9-C637DF81C175}" type="sibTrans" cxnId="{CD5092BB-D9B0-44B4-B5DE-A4C40BB5793D}">
      <dgm:prSet/>
      <dgm:spPr/>
      <dgm:t>
        <a:bodyPr/>
        <a:lstStyle/>
        <a:p>
          <a:endParaRPr lang="en-US"/>
        </a:p>
      </dgm:t>
    </dgm:pt>
    <dgm:pt modelId="{7586C2EA-6B84-4584-AD88-32A400EE5643}">
      <dgm:prSet phldrT="[Text]"/>
      <dgm:spPr/>
      <dgm:t>
        <a:bodyPr/>
        <a:lstStyle/>
        <a:p>
          <a:r>
            <a:rPr lang="en-US" dirty="0" smtClean="0"/>
            <a:t>Finalized Policy and approaches to complex issues</a:t>
          </a:r>
          <a:endParaRPr lang="en-US" dirty="0"/>
        </a:p>
      </dgm:t>
    </dgm:pt>
    <dgm:pt modelId="{81CCB693-8D7F-4813-B819-FDCCA5C3871D}" type="parTrans" cxnId="{677B2391-0BBD-45B7-82D6-CC78F4F1D9A1}">
      <dgm:prSet/>
      <dgm:spPr/>
      <dgm:t>
        <a:bodyPr/>
        <a:lstStyle/>
        <a:p>
          <a:endParaRPr lang="en-US"/>
        </a:p>
      </dgm:t>
    </dgm:pt>
    <dgm:pt modelId="{55765C78-CE86-4C0E-B783-22E50E99BA3A}" type="sibTrans" cxnId="{677B2391-0BBD-45B7-82D6-CC78F4F1D9A1}">
      <dgm:prSet/>
      <dgm:spPr/>
      <dgm:t>
        <a:bodyPr/>
        <a:lstStyle/>
        <a:p>
          <a:endParaRPr lang="en-US"/>
        </a:p>
      </dgm:t>
    </dgm:pt>
    <dgm:pt modelId="{D5DD7377-C401-4D9D-B056-67CDF4CB90D4}">
      <dgm:prSet phldrT="[Text]"/>
      <dgm:spPr/>
      <dgm:t>
        <a:bodyPr/>
        <a:lstStyle/>
        <a:p>
          <a:r>
            <a:rPr lang="en-US" dirty="0" smtClean="0"/>
            <a:t>Board approval to implement in FY16</a:t>
          </a:r>
          <a:endParaRPr lang="en-US" dirty="0"/>
        </a:p>
      </dgm:t>
    </dgm:pt>
    <dgm:pt modelId="{CC77E5D7-9FCF-40DE-854D-6DA6F2A3FB13}" type="parTrans" cxnId="{FDC10DD3-18EF-4C6E-A951-142C36E2859C}">
      <dgm:prSet/>
      <dgm:spPr/>
      <dgm:t>
        <a:bodyPr/>
        <a:lstStyle/>
        <a:p>
          <a:endParaRPr lang="en-US"/>
        </a:p>
      </dgm:t>
    </dgm:pt>
    <dgm:pt modelId="{3C8C9323-600A-49DA-96A9-489D999A0DB1}" type="sibTrans" cxnId="{FDC10DD3-18EF-4C6E-A951-142C36E2859C}">
      <dgm:prSet/>
      <dgm:spPr/>
      <dgm:t>
        <a:bodyPr/>
        <a:lstStyle/>
        <a:p>
          <a:endParaRPr lang="en-US"/>
        </a:p>
      </dgm:t>
    </dgm:pt>
    <dgm:pt modelId="{A300D1BC-58ED-4F31-8477-9ED32E4F19BD}" type="pres">
      <dgm:prSet presAssocID="{0B96E6C6-9DC3-4815-8762-69981DBFDA39}" presName="Name0" presStyleCnt="0">
        <dgm:presLayoutVars>
          <dgm:chPref val="3"/>
          <dgm:dir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24A0C348-D4BF-4B02-B2A1-9682793DD903}" type="pres">
      <dgm:prSet presAssocID="{B594B3B6-CE36-4C2F-B99D-8F2068385FC4}" presName="horFlow" presStyleCnt="0"/>
      <dgm:spPr/>
    </dgm:pt>
    <dgm:pt modelId="{55880801-AB5C-4025-B411-E14950765396}" type="pres">
      <dgm:prSet presAssocID="{B594B3B6-CE36-4C2F-B99D-8F2068385FC4}" presName="bigChev" presStyleLbl="node1" presStyleIdx="0" presStyleCnt="4"/>
      <dgm:spPr/>
      <dgm:t>
        <a:bodyPr/>
        <a:lstStyle/>
        <a:p>
          <a:endParaRPr lang="en-US"/>
        </a:p>
      </dgm:t>
    </dgm:pt>
    <dgm:pt modelId="{EF8C4B89-9829-42C8-92E8-F1274B7EBD6C}" type="pres">
      <dgm:prSet presAssocID="{BFDFDF13-0CE3-4CD2-8423-BE5223874C98}" presName="parTrans" presStyleCnt="0"/>
      <dgm:spPr/>
    </dgm:pt>
    <dgm:pt modelId="{8D1D73D6-C793-4557-929F-0CFE2F880D6F}" type="pres">
      <dgm:prSet presAssocID="{0D4E6380-19E0-4C80-866B-1C9A8A5DF03E}" presName="node" presStyleLbl="alignAccFollowNode1" presStyleIdx="0" presStyleCnt="8" custScaleX="9814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64B3576-6AFB-4A28-8AB3-F146C3A2431A}" type="pres">
      <dgm:prSet presAssocID="{89ACD992-8041-42FC-A5BC-F688DDAFB344}" presName="sibTrans" presStyleCnt="0"/>
      <dgm:spPr/>
    </dgm:pt>
    <dgm:pt modelId="{724B635D-F220-47F2-9C34-0C4CB4AFC896}" type="pres">
      <dgm:prSet presAssocID="{3BBADAAF-E497-44B1-B575-65610890A566}" presName="node" presStyleLbl="alignAccFollowNode1" presStyleIdx="1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E7BFE49-76FB-4D9A-BEE3-6E5D72874745}" type="pres">
      <dgm:prSet presAssocID="{B594B3B6-CE36-4C2F-B99D-8F2068385FC4}" presName="vSp" presStyleCnt="0"/>
      <dgm:spPr/>
    </dgm:pt>
    <dgm:pt modelId="{564FED8F-6AED-41A9-B86F-312DACA60DCF}" type="pres">
      <dgm:prSet presAssocID="{222870DB-DFBF-46F0-8BDD-4B02310BAFE0}" presName="horFlow" presStyleCnt="0"/>
      <dgm:spPr/>
    </dgm:pt>
    <dgm:pt modelId="{F0F0A4E5-B7F6-4989-A6E6-242EC01FE4F7}" type="pres">
      <dgm:prSet presAssocID="{222870DB-DFBF-46F0-8BDD-4B02310BAFE0}" presName="bigChev" presStyleLbl="node1" presStyleIdx="1" presStyleCnt="4"/>
      <dgm:spPr/>
      <dgm:t>
        <a:bodyPr/>
        <a:lstStyle/>
        <a:p>
          <a:endParaRPr lang="en-US"/>
        </a:p>
      </dgm:t>
    </dgm:pt>
    <dgm:pt modelId="{2F083F5E-C7D2-40D6-87DB-4FB365A61FCF}" type="pres">
      <dgm:prSet presAssocID="{369F0D27-261D-4890-8626-1618EBA94210}" presName="parTrans" presStyleCnt="0"/>
      <dgm:spPr/>
    </dgm:pt>
    <dgm:pt modelId="{AEFC7442-968A-4554-B9DB-7495E2B1D656}" type="pres">
      <dgm:prSet presAssocID="{2A435389-C12F-4FE2-8381-404A4C00165E}" presName="node" presStyleLbl="alignAccFollowNode1" presStyleIdx="2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944AD43-4CF5-4BD8-A23B-C770F83AD3C6}" type="pres">
      <dgm:prSet presAssocID="{073D6FCF-86D4-4607-896C-6B801F861C63}" presName="sibTrans" presStyleCnt="0"/>
      <dgm:spPr/>
    </dgm:pt>
    <dgm:pt modelId="{FB566491-D89C-4B75-BC6F-FA616CD525FF}" type="pres">
      <dgm:prSet presAssocID="{BA973868-DFED-4D9D-9788-08979EFEE8E3}" presName="node" presStyleLbl="alignAccFollowNode1" presStyleIdx="3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4B67643-F4E6-424A-8A55-D0E9B9F518F7}" type="pres">
      <dgm:prSet presAssocID="{222870DB-DFBF-46F0-8BDD-4B02310BAFE0}" presName="vSp" presStyleCnt="0"/>
      <dgm:spPr/>
    </dgm:pt>
    <dgm:pt modelId="{6A09687E-0BA8-4CB2-8E71-2901EEB08EF2}" type="pres">
      <dgm:prSet presAssocID="{A2282E71-3EAD-4854-BF02-D6A07CE1B050}" presName="horFlow" presStyleCnt="0"/>
      <dgm:spPr/>
    </dgm:pt>
    <dgm:pt modelId="{AF194330-6800-4DEE-9615-A25336499296}" type="pres">
      <dgm:prSet presAssocID="{A2282E71-3EAD-4854-BF02-D6A07CE1B050}" presName="bigChev" presStyleLbl="node1" presStyleIdx="2" presStyleCnt="4"/>
      <dgm:spPr/>
      <dgm:t>
        <a:bodyPr/>
        <a:lstStyle/>
        <a:p>
          <a:endParaRPr lang="en-US"/>
        </a:p>
      </dgm:t>
    </dgm:pt>
    <dgm:pt modelId="{56565A73-E1E3-4059-8C3D-72117C21E0F4}" type="pres">
      <dgm:prSet presAssocID="{9A987DEE-83A0-4870-9480-EBF96ECD2CA0}" presName="parTrans" presStyleCnt="0"/>
      <dgm:spPr/>
    </dgm:pt>
    <dgm:pt modelId="{00EC4490-8D18-46B9-BB31-64976B908FA4}" type="pres">
      <dgm:prSet presAssocID="{1C18D89B-3A91-4D63-8B30-D540FE1107CE}" presName="node" presStyleLbl="alignAccFollowNode1" presStyleIdx="4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A6EEA6F-DE40-4D4E-8211-C0CCD89F2397}" type="pres">
      <dgm:prSet presAssocID="{87109B54-0D82-4379-A869-285F30E53EE1}" presName="sibTrans" presStyleCnt="0"/>
      <dgm:spPr/>
    </dgm:pt>
    <dgm:pt modelId="{DF238E4E-14F1-4B72-9D2A-788E0F6CF632}" type="pres">
      <dgm:prSet presAssocID="{CD030B37-73C1-44D2-AAA9-FF845159B223}" presName="node" presStyleLbl="alignAccFollowNode1" presStyleIdx="5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B719900-70F5-461D-A11E-CCF3D4079B50}" type="pres">
      <dgm:prSet presAssocID="{A2282E71-3EAD-4854-BF02-D6A07CE1B050}" presName="vSp" presStyleCnt="0"/>
      <dgm:spPr/>
    </dgm:pt>
    <dgm:pt modelId="{359718B0-4036-46CA-BEDF-1953337BF522}" type="pres">
      <dgm:prSet presAssocID="{250EFFDA-CABB-4C0A-B347-5B49A3A46E1B}" presName="horFlow" presStyleCnt="0"/>
      <dgm:spPr/>
    </dgm:pt>
    <dgm:pt modelId="{360CCB4E-69BA-4B3A-8A57-242428044785}" type="pres">
      <dgm:prSet presAssocID="{250EFFDA-CABB-4C0A-B347-5B49A3A46E1B}" presName="bigChev" presStyleLbl="node1" presStyleIdx="3" presStyleCnt="4"/>
      <dgm:spPr/>
      <dgm:t>
        <a:bodyPr/>
        <a:lstStyle/>
        <a:p>
          <a:endParaRPr lang="en-US"/>
        </a:p>
      </dgm:t>
    </dgm:pt>
    <dgm:pt modelId="{AAA8D3B8-35F7-45D0-BD2A-E19B8177074B}" type="pres">
      <dgm:prSet presAssocID="{81CCB693-8D7F-4813-B819-FDCCA5C3871D}" presName="parTrans" presStyleCnt="0"/>
      <dgm:spPr/>
    </dgm:pt>
    <dgm:pt modelId="{5D8CBC1C-2AA1-40E8-A911-65DFF140D272}" type="pres">
      <dgm:prSet presAssocID="{7586C2EA-6B84-4584-AD88-32A400EE5643}" presName="node" presStyleLbl="alignAccFollowNode1" presStyleIdx="6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2682933-EF42-46EE-A9CE-CBAC02CB0092}" type="pres">
      <dgm:prSet presAssocID="{55765C78-CE86-4C0E-B783-22E50E99BA3A}" presName="sibTrans" presStyleCnt="0"/>
      <dgm:spPr/>
    </dgm:pt>
    <dgm:pt modelId="{A1C75A05-0122-414E-A745-06B2A2D724A1}" type="pres">
      <dgm:prSet presAssocID="{D5DD7377-C401-4D9D-B056-67CDF4CB90D4}" presName="node" presStyleLbl="alignAccFollowNode1" presStyleIdx="7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CBA097D-4C1C-4301-A9D0-C53F33AFDA26}" type="presOf" srcId="{CD030B37-73C1-44D2-AAA9-FF845159B223}" destId="{DF238E4E-14F1-4B72-9D2A-788E0F6CF632}" srcOrd="0" destOrd="0" presId="urn:microsoft.com/office/officeart/2005/8/layout/lProcess3"/>
    <dgm:cxn modelId="{0049870C-7432-4553-A963-385D517BC791}" type="presOf" srcId="{222870DB-DFBF-46F0-8BDD-4B02310BAFE0}" destId="{F0F0A4E5-B7F6-4989-A6E6-242EC01FE4F7}" srcOrd="0" destOrd="0" presId="urn:microsoft.com/office/officeart/2005/8/layout/lProcess3"/>
    <dgm:cxn modelId="{F1A54C9D-4BA5-45F2-B78D-9DD107C02A0F}" srcId="{B594B3B6-CE36-4C2F-B99D-8F2068385FC4}" destId="{3BBADAAF-E497-44B1-B575-65610890A566}" srcOrd="1" destOrd="0" parTransId="{78656B41-B058-49FC-9F81-9ECD62C53483}" sibTransId="{5F33BA8A-C456-4726-BD90-C3544B195E02}"/>
    <dgm:cxn modelId="{2A06AE0A-3889-4209-8994-3C1850814F2A}" type="presOf" srcId="{1C18D89B-3A91-4D63-8B30-D540FE1107CE}" destId="{00EC4490-8D18-46B9-BB31-64976B908FA4}" srcOrd="0" destOrd="0" presId="urn:microsoft.com/office/officeart/2005/8/layout/lProcess3"/>
    <dgm:cxn modelId="{CE475E86-275A-4F0B-B666-8CAA5184318C}" type="presOf" srcId="{250EFFDA-CABB-4C0A-B347-5B49A3A46E1B}" destId="{360CCB4E-69BA-4B3A-8A57-242428044785}" srcOrd="0" destOrd="0" presId="urn:microsoft.com/office/officeart/2005/8/layout/lProcess3"/>
    <dgm:cxn modelId="{2B468217-19AF-4FB9-AD16-F785FEB79415}" srcId="{A2282E71-3EAD-4854-BF02-D6A07CE1B050}" destId="{CD030B37-73C1-44D2-AAA9-FF845159B223}" srcOrd="1" destOrd="0" parTransId="{9485B602-2A86-422A-B95A-2AE4CA592BA1}" sibTransId="{C76D6EDD-A0E6-430C-A655-49EAB1A961C4}"/>
    <dgm:cxn modelId="{F590F75F-8332-41E6-9228-5AC37D7E4B87}" type="presOf" srcId="{7586C2EA-6B84-4584-AD88-32A400EE5643}" destId="{5D8CBC1C-2AA1-40E8-A911-65DFF140D272}" srcOrd="0" destOrd="0" presId="urn:microsoft.com/office/officeart/2005/8/layout/lProcess3"/>
    <dgm:cxn modelId="{13F75888-9219-46F8-9453-D90ACF00C8AF}" srcId="{A2282E71-3EAD-4854-BF02-D6A07CE1B050}" destId="{1C18D89B-3A91-4D63-8B30-D540FE1107CE}" srcOrd="0" destOrd="0" parTransId="{9A987DEE-83A0-4870-9480-EBF96ECD2CA0}" sibTransId="{87109B54-0D82-4379-A869-285F30E53EE1}"/>
    <dgm:cxn modelId="{3C34DA45-4278-4345-B435-E804955C8B29}" srcId="{B594B3B6-CE36-4C2F-B99D-8F2068385FC4}" destId="{0D4E6380-19E0-4C80-866B-1C9A8A5DF03E}" srcOrd="0" destOrd="0" parTransId="{BFDFDF13-0CE3-4CD2-8423-BE5223874C98}" sibTransId="{89ACD992-8041-42FC-A5BC-F688DDAFB344}"/>
    <dgm:cxn modelId="{71BA86CD-64A4-4A85-A03A-8E32B3FD85A1}" type="presOf" srcId="{B594B3B6-CE36-4C2F-B99D-8F2068385FC4}" destId="{55880801-AB5C-4025-B411-E14950765396}" srcOrd="0" destOrd="0" presId="urn:microsoft.com/office/officeart/2005/8/layout/lProcess3"/>
    <dgm:cxn modelId="{79B2754D-A630-42BF-AF11-7AB15ED6EBDD}" type="presOf" srcId="{2A435389-C12F-4FE2-8381-404A4C00165E}" destId="{AEFC7442-968A-4554-B9DB-7495E2B1D656}" srcOrd="0" destOrd="0" presId="urn:microsoft.com/office/officeart/2005/8/layout/lProcess3"/>
    <dgm:cxn modelId="{B82D05E1-5E01-419B-8825-8CE36DB53FFA}" srcId="{0B96E6C6-9DC3-4815-8762-69981DBFDA39}" destId="{B594B3B6-CE36-4C2F-B99D-8F2068385FC4}" srcOrd="0" destOrd="0" parTransId="{1F6BBCF3-294D-42CD-AEB4-1E7C05D64F17}" sibTransId="{93D1DF94-79F9-4388-82CC-FB9F68FBA2BB}"/>
    <dgm:cxn modelId="{61A8F8CF-B610-4188-977C-511D3D88D206}" type="presOf" srcId="{D5DD7377-C401-4D9D-B056-67CDF4CB90D4}" destId="{A1C75A05-0122-414E-A745-06B2A2D724A1}" srcOrd="0" destOrd="0" presId="urn:microsoft.com/office/officeart/2005/8/layout/lProcess3"/>
    <dgm:cxn modelId="{911A80AD-416A-490C-9A06-059A84306F52}" type="presOf" srcId="{0D4E6380-19E0-4C80-866B-1C9A8A5DF03E}" destId="{8D1D73D6-C793-4557-929F-0CFE2F880D6F}" srcOrd="0" destOrd="0" presId="urn:microsoft.com/office/officeart/2005/8/layout/lProcess3"/>
    <dgm:cxn modelId="{CCB6883C-080F-4CAC-8025-FB79CA411863}" type="presOf" srcId="{0B96E6C6-9DC3-4815-8762-69981DBFDA39}" destId="{A300D1BC-58ED-4F31-8477-9ED32E4F19BD}" srcOrd="0" destOrd="0" presId="urn:microsoft.com/office/officeart/2005/8/layout/lProcess3"/>
    <dgm:cxn modelId="{822CEA7E-2D2E-45C1-9533-BFC48E0ED0DD}" type="presOf" srcId="{3BBADAAF-E497-44B1-B575-65610890A566}" destId="{724B635D-F220-47F2-9C34-0C4CB4AFC896}" srcOrd="0" destOrd="0" presId="urn:microsoft.com/office/officeart/2005/8/layout/lProcess3"/>
    <dgm:cxn modelId="{677B2391-0BBD-45B7-82D6-CC78F4F1D9A1}" srcId="{250EFFDA-CABB-4C0A-B347-5B49A3A46E1B}" destId="{7586C2EA-6B84-4584-AD88-32A400EE5643}" srcOrd="0" destOrd="0" parTransId="{81CCB693-8D7F-4813-B819-FDCCA5C3871D}" sibTransId="{55765C78-CE86-4C0E-B783-22E50E99BA3A}"/>
    <dgm:cxn modelId="{75702DD8-D1BF-4EDB-A3B2-EE2F8C417A52}" type="presOf" srcId="{A2282E71-3EAD-4854-BF02-D6A07CE1B050}" destId="{AF194330-6800-4DEE-9615-A25336499296}" srcOrd="0" destOrd="0" presId="urn:microsoft.com/office/officeart/2005/8/layout/lProcess3"/>
    <dgm:cxn modelId="{12116F45-949E-4278-85BF-B1BFC50D55E1}" srcId="{0B96E6C6-9DC3-4815-8762-69981DBFDA39}" destId="{A2282E71-3EAD-4854-BF02-D6A07CE1B050}" srcOrd="2" destOrd="0" parTransId="{068D2D46-B760-4411-BCD8-068209FE602B}" sibTransId="{B2E91FE0-640E-4601-8AAA-C2A5DD11845B}"/>
    <dgm:cxn modelId="{FDC10DD3-18EF-4C6E-A951-142C36E2859C}" srcId="{250EFFDA-CABB-4C0A-B347-5B49A3A46E1B}" destId="{D5DD7377-C401-4D9D-B056-67CDF4CB90D4}" srcOrd="1" destOrd="0" parTransId="{CC77E5D7-9FCF-40DE-854D-6DA6F2A3FB13}" sibTransId="{3C8C9323-600A-49DA-96A9-489D999A0DB1}"/>
    <dgm:cxn modelId="{0EA60947-4CA7-4672-87B4-084F9D30BE47}" srcId="{222870DB-DFBF-46F0-8BDD-4B02310BAFE0}" destId="{2A435389-C12F-4FE2-8381-404A4C00165E}" srcOrd="0" destOrd="0" parTransId="{369F0D27-261D-4890-8626-1618EBA94210}" sibTransId="{073D6FCF-86D4-4607-896C-6B801F861C63}"/>
    <dgm:cxn modelId="{CD5092BB-D9B0-44B4-B5DE-A4C40BB5793D}" srcId="{0B96E6C6-9DC3-4815-8762-69981DBFDA39}" destId="{250EFFDA-CABB-4C0A-B347-5B49A3A46E1B}" srcOrd="3" destOrd="0" parTransId="{3C89C14A-278E-43DA-8E53-DE2F2C858C9F}" sibTransId="{80151F60-B428-4BB5-B0F9-C637DF81C175}"/>
    <dgm:cxn modelId="{97412756-F9D5-47F3-932F-BFB58C2EE783}" srcId="{0B96E6C6-9DC3-4815-8762-69981DBFDA39}" destId="{222870DB-DFBF-46F0-8BDD-4B02310BAFE0}" srcOrd="1" destOrd="0" parTransId="{9243EABA-4638-4752-AA1B-CEAD33A89DDD}" sibTransId="{EE310B49-F799-4CDD-B50B-58AFD54C5329}"/>
    <dgm:cxn modelId="{D43A73BD-5AC1-45CB-87EE-9AC2C0236B40}" srcId="{222870DB-DFBF-46F0-8BDD-4B02310BAFE0}" destId="{BA973868-DFED-4D9D-9788-08979EFEE8E3}" srcOrd="1" destOrd="0" parTransId="{3B939479-F7B0-4324-938D-99A3C7892106}" sibTransId="{944C57D5-5FF0-426D-90F4-3BA0CE861188}"/>
    <dgm:cxn modelId="{C9B6330C-C22B-4079-8394-C267B0D93375}" type="presOf" srcId="{BA973868-DFED-4D9D-9788-08979EFEE8E3}" destId="{FB566491-D89C-4B75-BC6F-FA616CD525FF}" srcOrd="0" destOrd="0" presId="urn:microsoft.com/office/officeart/2005/8/layout/lProcess3"/>
    <dgm:cxn modelId="{373D6684-4AEF-4686-A7FA-B909B73772E9}" type="presParOf" srcId="{A300D1BC-58ED-4F31-8477-9ED32E4F19BD}" destId="{24A0C348-D4BF-4B02-B2A1-9682793DD903}" srcOrd="0" destOrd="0" presId="urn:microsoft.com/office/officeart/2005/8/layout/lProcess3"/>
    <dgm:cxn modelId="{7579830F-83DF-46D1-A49A-D42C51DCAFA0}" type="presParOf" srcId="{24A0C348-D4BF-4B02-B2A1-9682793DD903}" destId="{55880801-AB5C-4025-B411-E14950765396}" srcOrd="0" destOrd="0" presId="urn:microsoft.com/office/officeart/2005/8/layout/lProcess3"/>
    <dgm:cxn modelId="{9500AA72-8848-49D3-BDF1-02094584AD34}" type="presParOf" srcId="{24A0C348-D4BF-4B02-B2A1-9682793DD903}" destId="{EF8C4B89-9829-42C8-92E8-F1274B7EBD6C}" srcOrd="1" destOrd="0" presId="urn:microsoft.com/office/officeart/2005/8/layout/lProcess3"/>
    <dgm:cxn modelId="{517D50EC-DCBB-431A-9CF1-0A7D61E723D5}" type="presParOf" srcId="{24A0C348-D4BF-4B02-B2A1-9682793DD903}" destId="{8D1D73D6-C793-4557-929F-0CFE2F880D6F}" srcOrd="2" destOrd="0" presId="urn:microsoft.com/office/officeart/2005/8/layout/lProcess3"/>
    <dgm:cxn modelId="{E535A5B5-A0E7-45C6-BA11-999EC76B0C4C}" type="presParOf" srcId="{24A0C348-D4BF-4B02-B2A1-9682793DD903}" destId="{664B3576-6AFB-4A28-8AB3-F146C3A2431A}" srcOrd="3" destOrd="0" presId="urn:microsoft.com/office/officeart/2005/8/layout/lProcess3"/>
    <dgm:cxn modelId="{AD3D132E-0ACA-420F-824C-923EF58E18E8}" type="presParOf" srcId="{24A0C348-D4BF-4B02-B2A1-9682793DD903}" destId="{724B635D-F220-47F2-9C34-0C4CB4AFC896}" srcOrd="4" destOrd="0" presId="urn:microsoft.com/office/officeart/2005/8/layout/lProcess3"/>
    <dgm:cxn modelId="{F4634924-69FF-4CC5-BB72-340959E56963}" type="presParOf" srcId="{A300D1BC-58ED-4F31-8477-9ED32E4F19BD}" destId="{5E7BFE49-76FB-4D9A-BEE3-6E5D72874745}" srcOrd="1" destOrd="0" presId="urn:microsoft.com/office/officeart/2005/8/layout/lProcess3"/>
    <dgm:cxn modelId="{0906F17D-AFB0-4B62-8086-785048B0EB53}" type="presParOf" srcId="{A300D1BC-58ED-4F31-8477-9ED32E4F19BD}" destId="{564FED8F-6AED-41A9-B86F-312DACA60DCF}" srcOrd="2" destOrd="0" presId="urn:microsoft.com/office/officeart/2005/8/layout/lProcess3"/>
    <dgm:cxn modelId="{7B321C93-0C47-4B78-B26A-804165CC2DE9}" type="presParOf" srcId="{564FED8F-6AED-41A9-B86F-312DACA60DCF}" destId="{F0F0A4E5-B7F6-4989-A6E6-242EC01FE4F7}" srcOrd="0" destOrd="0" presId="urn:microsoft.com/office/officeart/2005/8/layout/lProcess3"/>
    <dgm:cxn modelId="{6858FDF2-E68C-4812-88B9-96111B4D0C1F}" type="presParOf" srcId="{564FED8F-6AED-41A9-B86F-312DACA60DCF}" destId="{2F083F5E-C7D2-40D6-87DB-4FB365A61FCF}" srcOrd="1" destOrd="0" presId="urn:microsoft.com/office/officeart/2005/8/layout/lProcess3"/>
    <dgm:cxn modelId="{DB83C86E-8193-4C83-9C67-651F36961A13}" type="presParOf" srcId="{564FED8F-6AED-41A9-B86F-312DACA60DCF}" destId="{AEFC7442-968A-4554-B9DB-7495E2B1D656}" srcOrd="2" destOrd="0" presId="urn:microsoft.com/office/officeart/2005/8/layout/lProcess3"/>
    <dgm:cxn modelId="{4D7D464B-59E5-4B7F-AF9A-A8ADFEF17CFF}" type="presParOf" srcId="{564FED8F-6AED-41A9-B86F-312DACA60DCF}" destId="{D944AD43-4CF5-4BD8-A23B-C770F83AD3C6}" srcOrd="3" destOrd="0" presId="urn:microsoft.com/office/officeart/2005/8/layout/lProcess3"/>
    <dgm:cxn modelId="{1B29D555-7E4E-4F40-B16E-90A0BB8EBFA1}" type="presParOf" srcId="{564FED8F-6AED-41A9-B86F-312DACA60DCF}" destId="{FB566491-D89C-4B75-BC6F-FA616CD525FF}" srcOrd="4" destOrd="0" presId="urn:microsoft.com/office/officeart/2005/8/layout/lProcess3"/>
    <dgm:cxn modelId="{9905BC93-C925-4CA8-84C8-B3195C25B728}" type="presParOf" srcId="{A300D1BC-58ED-4F31-8477-9ED32E4F19BD}" destId="{F4B67643-F4E6-424A-8A55-D0E9B9F518F7}" srcOrd="3" destOrd="0" presId="urn:microsoft.com/office/officeart/2005/8/layout/lProcess3"/>
    <dgm:cxn modelId="{AF1AF178-2072-4E8F-86D0-358CA0ECCD06}" type="presParOf" srcId="{A300D1BC-58ED-4F31-8477-9ED32E4F19BD}" destId="{6A09687E-0BA8-4CB2-8E71-2901EEB08EF2}" srcOrd="4" destOrd="0" presId="urn:microsoft.com/office/officeart/2005/8/layout/lProcess3"/>
    <dgm:cxn modelId="{D9549F9F-0EF4-4822-A132-6986B0EF65C9}" type="presParOf" srcId="{6A09687E-0BA8-4CB2-8E71-2901EEB08EF2}" destId="{AF194330-6800-4DEE-9615-A25336499296}" srcOrd="0" destOrd="0" presId="urn:microsoft.com/office/officeart/2005/8/layout/lProcess3"/>
    <dgm:cxn modelId="{D662732F-81C3-4C37-BA82-20A1D035038D}" type="presParOf" srcId="{6A09687E-0BA8-4CB2-8E71-2901EEB08EF2}" destId="{56565A73-E1E3-4059-8C3D-72117C21E0F4}" srcOrd="1" destOrd="0" presId="urn:microsoft.com/office/officeart/2005/8/layout/lProcess3"/>
    <dgm:cxn modelId="{F6D35D23-9A31-40E3-954D-B87808BED919}" type="presParOf" srcId="{6A09687E-0BA8-4CB2-8E71-2901EEB08EF2}" destId="{00EC4490-8D18-46B9-BB31-64976B908FA4}" srcOrd="2" destOrd="0" presId="urn:microsoft.com/office/officeart/2005/8/layout/lProcess3"/>
    <dgm:cxn modelId="{E851421E-2AD6-48D2-8FB8-A0BF7D777F65}" type="presParOf" srcId="{6A09687E-0BA8-4CB2-8E71-2901EEB08EF2}" destId="{CA6EEA6F-DE40-4D4E-8211-C0CCD89F2397}" srcOrd="3" destOrd="0" presId="urn:microsoft.com/office/officeart/2005/8/layout/lProcess3"/>
    <dgm:cxn modelId="{E905761C-0FB6-41F2-B38F-2AD68FA42694}" type="presParOf" srcId="{6A09687E-0BA8-4CB2-8E71-2901EEB08EF2}" destId="{DF238E4E-14F1-4B72-9D2A-788E0F6CF632}" srcOrd="4" destOrd="0" presId="urn:microsoft.com/office/officeart/2005/8/layout/lProcess3"/>
    <dgm:cxn modelId="{B7A0A6C6-C371-44EC-AB9B-0F69D9073E40}" type="presParOf" srcId="{A300D1BC-58ED-4F31-8477-9ED32E4F19BD}" destId="{AB719900-70F5-461D-A11E-CCF3D4079B50}" srcOrd="5" destOrd="0" presId="urn:microsoft.com/office/officeart/2005/8/layout/lProcess3"/>
    <dgm:cxn modelId="{EFD03A54-E0FE-4EAA-9AC1-BA1E3066E595}" type="presParOf" srcId="{A300D1BC-58ED-4F31-8477-9ED32E4F19BD}" destId="{359718B0-4036-46CA-BEDF-1953337BF522}" srcOrd="6" destOrd="0" presId="urn:microsoft.com/office/officeart/2005/8/layout/lProcess3"/>
    <dgm:cxn modelId="{F820ECE0-BEE1-4BFE-9740-CEA26502C9AE}" type="presParOf" srcId="{359718B0-4036-46CA-BEDF-1953337BF522}" destId="{360CCB4E-69BA-4B3A-8A57-242428044785}" srcOrd="0" destOrd="0" presId="urn:microsoft.com/office/officeart/2005/8/layout/lProcess3"/>
    <dgm:cxn modelId="{FAF2C4FF-12A9-47B0-8F2A-5E5ECEF37AB1}" type="presParOf" srcId="{359718B0-4036-46CA-BEDF-1953337BF522}" destId="{AAA8D3B8-35F7-45D0-BD2A-E19B8177074B}" srcOrd="1" destOrd="0" presId="urn:microsoft.com/office/officeart/2005/8/layout/lProcess3"/>
    <dgm:cxn modelId="{AC9276DE-4211-4408-ACB4-A7D2ED4A2F18}" type="presParOf" srcId="{359718B0-4036-46CA-BEDF-1953337BF522}" destId="{5D8CBC1C-2AA1-40E8-A911-65DFF140D272}" srcOrd="2" destOrd="0" presId="urn:microsoft.com/office/officeart/2005/8/layout/lProcess3"/>
    <dgm:cxn modelId="{C0163BA4-05D0-48D6-8B2C-9ABD16D01A60}" type="presParOf" srcId="{359718B0-4036-46CA-BEDF-1953337BF522}" destId="{12682933-EF42-46EE-A9CE-CBAC02CB0092}" srcOrd="3" destOrd="0" presId="urn:microsoft.com/office/officeart/2005/8/layout/lProcess3"/>
    <dgm:cxn modelId="{BFAB9413-F046-44C8-9D01-AB462383F81C}" type="presParOf" srcId="{359718B0-4036-46CA-BEDF-1953337BF522}" destId="{A1C75A05-0122-414E-A745-06B2A2D724A1}" srcOrd="4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8E17E15-C44B-4242-9B16-4BC5DE74B566}" type="doc">
      <dgm:prSet loTypeId="urn:microsoft.com/office/officeart/2005/8/layout/process1" loCatId="process" qsTypeId="urn:microsoft.com/office/officeart/2005/8/quickstyle/simple1" qsCatId="simple" csTypeId="urn:microsoft.com/office/officeart/2005/8/colors/accent4_2" csCatId="accent4" phldr="1"/>
      <dgm:spPr/>
      <dgm:t>
        <a:bodyPr/>
        <a:lstStyle/>
        <a:p>
          <a:endParaRPr lang="en-US"/>
        </a:p>
      </dgm:t>
    </dgm:pt>
    <dgm:pt modelId="{4D5607F7-DEC2-42CF-94CB-7F4A9CC81A73}">
      <dgm:prSet phldrT="[Text]"/>
      <dgm:spPr>
        <a:xfrm>
          <a:off x="3172770" y="897466"/>
          <a:ext cx="2341258" cy="3445932"/>
        </a:xfrm>
        <a:solidFill>
          <a:srgbClr val="31859C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algn="l"/>
          <a:endParaRPr lang="en-US" dirty="0">
            <a:solidFill>
              <a:sysClr val="window" lastClr="FFFFFF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/>
            <a:ea typeface="+mn-ea"/>
            <a:cs typeface="+mn-cs"/>
          </a:endParaRPr>
        </a:p>
      </dgm:t>
    </dgm:pt>
    <dgm:pt modelId="{44039394-9237-4BFA-97EB-0C3D619AF6EC}" type="parTrans" cxnId="{A5841422-3B87-4D25-8AD4-D2508E982200}">
      <dgm:prSet/>
      <dgm:spPr/>
      <dgm:t>
        <a:bodyPr/>
        <a:lstStyle/>
        <a:p>
          <a:endParaRPr lang="en-US"/>
        </a:p>
      </dgm:t>
    </dgm:pt>
    <dgm:pt modelId="{0D3A8093-6937-4ECE-9276-A876451AA432}" type="sibTrans" cxnId="{A5841422-3B87-4D25-8AD4-D2508E982200}">
      <dgm:prSet/>
      <dgm:spPr>
        <a:xfrm>
          <a:off x="5721867" y="2362713"/>
          <a:ext cx="440617" cy="515439"/>
        </a:xfrm>
        <a:solidFill>
          <a:srgbClr val="31859C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</dgm:spPr>
      <dgm:t>
        <a:bodyPr/>
        <a:lstStyle/>
        <a:p>
          <a:endParaRPr lang="en-US">
            <a:solidFill>
              <a:sysClr val="window" lastClr="FFFFFF"/>
            </a:solidFill>
            <a:latin typeface="Arial"/>
            <a:ea typeface="+mn-ea"/>
            <a:cs typeface="+mn-cs"/>
          </a:endParaRPr>
        </a:p>
      </dgm:t>
    </dgm:pt>
    <dgm:pt modelId="{9DB654B0-79DF-4AF2-BC6E-715C4CC36B56}">
      <dgm:prSet phldrT="[Text]"/>
      <dgm:spPr>
        <a:xfrm>
          <a:off x="6345383" y="897466"/>
          <a:ext cx="2341258" cy="3445932"/>
        </a:xfrm>
        <a:solidFill>
          <a:srgbClr val="31859C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endParaRPr lang="en-US" dirty="0">
            <a:solidFill>
              <a:sysClr val="window" lastClr="FFFFFF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/>
            <a:ea typeface="+mn-ea"/>
            <a:cs typeface="+mn-cs"/>
          </a:endParaRPr>
        </a:p>
      </dgm:t>
    </dgm:pt>
    <dgm:pt modelId="{2F1E15DE-00E7-40B2-95A0-F5F4D68CE3AB}" type="parTrans" cxnId="{FB9E0A9D-4C29-4792-AC0E-CB45BD7C9B8B}">
      <dgm:prSet/>
      <dgm:spPr/>
      <dgm:t>
        <a:bodyPr/>
        <a:lstStyle/>
        <a:p>
          <a:endParaRPr lang="en-US"/>
        </a:p>
      </dgm:t>
    </dgm:pt>
    <dgm:pt modelId="{49ED19D4-9F2D-4EAA-A474-9D203DD0432B}" type="sibTrans" cxnId="{FB9E0A9D-4C29-4792-AC0E-CB45BD7C9B8B}">
      <dgm:prSet/>
      <dgm:spPr/>
      <dgm:t>
        <a:bodyPr/>
        <a:lstStyle/>
        <a:p>
          <a:endParaRPr lang="en-US"/>
        </a:p>
      </dgm:t>
    </dgm:pt>
    <dgm:pt modelId="{22E367D3-C489-4EEA-8CF6-9137A626A0D0}">
      <dgm:prSet phldrT="[Text]"/>
      <dgm:spPr>
        <a:xfrm>
          <a:off x="157" y="897466"/>
          <a:ext cx="2341258" cy="3445932"/>
        </a:xfrm>
        <a:solidFill>
          <a:srgbClr val="31859C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algn="l"/>
          <a:endParaRPr lang="en-US" dirty="0">
            <a:solidFill>
              <a:sysClr val="window" lastClr="FFFFFF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/>
            <a:ea typeface="+mn-ea"/>
            <a:cs typeface="+mn-cs"/>
          </a:endParaRPr>
        </a:p>
      </dgm:t>
    </dgm:pt>
    <dgm:pt modelId="{9E2FA11A-3FDD-4D5E-81B9-E1047881A887}" type="sibTrans" cxnId="{2334D214-AC5A-423E-AA78-8459013867B6}">
      <dgm:prSet/>
      <dgm:spPr>
        <a:xfrm>
          <a:off x="2549255" y="2362713"/>
          <a:ext cx="440617" cy="515439"/>
        </a:xfrm>
        <a:solidFill>
          <a:srgbClr val="31859C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</dgm:spPr>
      <dgm:t>
        <a:bodyPr/>
        <a:lstStyle/>
        <a:p>
          <a:endParaRPr lang="en-US">
            <a:solidFill>
              <a:sysClr val="window" lastClr="FFFFFF"/>
            </a:solidFill>
            <a:latin typeface="Arial"/>
            <a:ea typeface="+mn-ea"/>
            <a:cs typeface="+mn-cs"/>
          </a:endParaRPr>
        </a:p>
      </dgm:t>
    </dgm:pt>
    <dgm:pt modelId="{7AC3374E-1845-46CD-87FD-0D37194D018F}" type="parTrans" cxnId="{2334D214-AC5A-423E-AA78-8459013867B6}">
      <dgm:prSet/>
      <dgm:spPr/>
      <dgm:t>
        <a:bodyPr/>
        <a:lstStyle/>
        <a:p>
          <a:endParaRPr lang="en-US"/>
        </a:p>
      </dgm:t>
    </dgm:pt>
    <dgm:pt modelId="{1169E8E4-5865-4A24-970D-D396F76CF7E8}" type="pres">
      <dgm:prSet presAssocID="{88E17E15-C44B-4242-9B16-4BC5DE74B566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99E0A1D2-3C16-4CB9-A72D-72B68DEF4931}" type="pres">
      <dgm:prSet presAssocID="{22E367D3-C489-4EEA-8CF6-9137A626A0D0}" presName="node" presStyleLbl="node1" presStyleIdx="0" presStyleCnt="3" custScaleX="112648" custScaleY="276331">
        <dgm:presLayoutVars>
          <dgm:bulletEnabled val="1"/>
        </dgm:presLayoutVars>
      </dgm:prSet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en-US"/>
        </a:p>
      </dgm:t>
    </dgm:pt>
    <dgm:pt modelId="{CC8715DE-2067-4650-80B4-212D041A647F}" type="pres">
      <dgm:prSet presAssocID="{9E2FA11A-3FDD-4D5E-81B9-E1047881A887}" presName="sibTrans" presStyleLbl="sibTrans2D1" presStyleIdx="0" presStyleCnt="2"/>
      <dgm:spPr>
        <a:prstGeom prst="rightArrow">
          <a:avLst>
            <a:gd name="adj1" fmla="val 60000"/>
            <a:gd name="adj2" fmla="val 50000"/>
          </a:avLst>
        </a:prstGeom>
      </dgm:spPr>
      <dgm:t>
        <a:bodyPr/>
        <a:lstStyle/>
        <a:p>
          <a:endParaRPr lang="en-US"/>
        </a:p>
      </dgm:t>
    </dgm:pt>
    <dgm:pt modelId="{2F121BFE-A95B-4091-A294-2EFAED275794}" type="pres">
      <dgm:prSet presAssocID="{9E2FA11A-3FDD-4D5E-81B9-E1047881A887}" presName="connectorText" presStyleLbl="sibTrans2D1" presStyleIdx="0" presStyleCnt="2"/>
      <dgm:spPr/>
      <dgm:t>
        <a:bodyPr/>
        <a:lstStyle/>
        <a:p>
          <a:endParaRPr lang="en-US"/>
        </a:p>
      </dgm:t>
    </dgm:pt>
    <dgm:pt modelId="{70EF02AE-0026-4DD0-98B1-3F40E936AA11}" type="pres">
      <dgm:prSet presAssocID="{4D5607F7-DEC2-42CF-94CB-7F4A9CC81A73}" presName="node" presStyleLbl="node1" presStyleIdx="1" presStyleCnt="3" custScaleX="112648" custScaleY="276331">
        <dgm:presLayoutVars>
          <dgm:bulletEnabled val="1"/>
        </dgm:presLayoutVars>
      </dgm:prSet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en-US"/>
        </a:p>
      </dgm:t>
    </dgm:pt>
    <dgm:pt modelId="{D17F3AC2-1991-4A5A-9978-C4C78BDDEAB4}" type="pres">
      <dgm:prSet presAssocID="{0D3A8093-6937-4ECE-9276-A876451AA432}" presName="sibTrans" presStyleLbl="sibTrans2D1" presStyleIdx="1" presStyleCnt="2"/>
      <dgm:spPr>
        <a:prstGeom prst="rightArrow">
          <a:avLst>
            <a:gd name="adj1" fmla="val 60000"/>
            <a:gd name="adj2" fmla="val 50000"/>
          </a:avLst>
        </a:prstGeom>
      </dgm:spPr>
      <dgm:t>
        <a:bodyPr/>
        <a:lstStyle/>
        <a:p>
          <a:endParaRPr lang="en-US"/>
        </a:p>
      </dgm:t>
    </dgm:pt>
    <dgm:pt modelId="{A0B8E806-9403-4A87-A0CB-E3AD654A5B0F}" type="pres">
      <dgm:prSet presAssocID="{0D3A8093-6937-4ECE-9276-A876451AA432}" presName="connectorText" presStyleLbl="sibTrans2D1" presStyleIdx="1" presStyleCnt="2"/>
      <dgm:spPr/>
      <dgm:t>
        <a:bodyPr/>
        <a:lstStyle/>
        <a:p>
          <a:endParaRPr lang="en-US"/>
        </a:p>
      </dgm:t>
    </dgm:pt>
    <dgm:pt modelId="{E2B34AA1-79E1-4B2F-BF8C-DDE39735C9CE}" type="pres">
      <dgm:prSet presAssocID="{9DB654B0-79DF-4AF2-BC6E-715C4CC36B56}" presName="node" presStyleLbl="node1" presStyleIdx="2" presStyleCnt="3" custScaleX="112648" custScaleY="276331">
        <dgm:presLayoutVars>
          <dgm:bulletEnabled val="1"/>
        </dgm:presLayoutVars>
      </dgm:prSet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en-US"/>
        </a:p>
      </dgm:t>
    </dgm:pt>
  </dgm:ptLst>
  <dgm:cxnLst>
    <dgm:cxn modelId="{2334D214-AC5A-423E-AA78-8459013867B6}" srcId="{88E17E15-C44B-4242-9B16-4BC5DE74B566}" destId="{22E367D3-C489-4EEA-8CF6-9137A626A0D0}" srcOrd="0" destOrd="0" parTransId="{7AC3374E-1845-46CD-87FD-0D37194D018F}" sibTransId="{9E2FA11A-3FDD-4D5E-81B9-E1047881A887}"/>
    <dgm:cxn modelId="{AC7B571C-AE7C-45A3-840C-ECAE96B55D2E}" type="presOf" srcId="{9E2FA11A-3FDD-4D5E-81B9-E1047881A887}" destId="{2F121BFE-A95B-4091-A294-2EFAED275794}" srcOrd="1" destOrd="0" presId="urn:microsoft.com/office/officeart/2005/8/layout/process1"/>
    <dgm:cxn modelId="{FB9E0A9D-4C29-4792-AC0E-CB45BD7C9B8B}" srcId="{88E17E15-C44B-4242-9B16-4BC5DE74B566}" destId="{9DB654B0-79DF-4AF2-BC6E-715C4CC36B56}" srcOrd="2" destOrd="0" parTransId="{2F1E15DE-00E7-40B2-95A0-F5F4D68CE3AB}" sibTransId="{49ED19D4-9F2D-4EAA-A474-9D203DD0432B}"/>
    <dgm:cxn modelId="{0D9C952C-7A5B-412F-92FB-2BF6BC71103B}" type="presOf" srcId="{88E17E15-C44B-4242-9B16-4BC5DE74B566}" destId="{1169E8E4-5865-4A24-970D-D396F76CF7E8}" srcOrd="0" destOrd="0" presId="urn:microsoft.com/office/officeart/2005/8/layout/process1"/>
    <dgm:cxn modelId="{0A82229F-BC88-4C45-A766-E31C3823809C}" type="presOf" srcId="{9DB654B0-79DF-4AF2-BC6E-715C4CC36B56}" destId="{E2B34AA1-79E1-4B2F-BF8C-DDE39735C9CE}" srcOrd="0" destOrd="0" presId="urn:microsoft.com/office/officeart/2005/8/layout/process1"/>
    <dgm:cxn modelId="{BA407CA3-8EBA-4D4A-98C3-B4CC6F39DB06}" type="presOf" srcId="{9E2FA11A-3FDD-4D5E-81B9-E1047881A887}" destId="{CC8715DE-2067-4650-80B4-212D041A647F}" srcOrd="0" destOrd="0" presId="urn:microsoft.com/office/officeart/2005/8/layout/process1"/>
    <dgm:cxn modelId="{A5841422-3B87-4D25-8AD4-D2508E982200}" srcId="{88E17E15-C44B-4242-9B16-4BC5DE74B566}" destId="{4D5607F7-DEC2-42CF-94CB-7F4A9CC81A73}" srcOrd="1" destOrd="0" parTransId="{44039394-9237-4BFA-97EB-0C3D619AF6EC}" sibTransId="{0D3A8093-6937-4ECE-9276-A876451AA432}"/>
    <dgm:cxn modelId="{FDB1C6EA-10CB-4B7B-B74A-56395EC65241}" type="presOf" srcId="{0D3A8093-6937-4ECE-9276-A876451AA432}" destId="{D17F3AC2-1991-4A5A-9978-C4C78BDDEAB4}" srcOrd="0" destOrd="0" presId="urn:microsoft.com/office/officeart/2005/8/layout/process1"/>
    <dgm:cxn modelId="{A9F7A47B-044C-4B07-85A8-B6AF33163E9C}" type="presOf" srcId="{4D5607F7-DEC2-42CF-94CB-7F4A9CC81A73}" destId="{70EF02AE-0026-4DD0-98B1-3F40E936AA11}" srcOrd="0" destOrd="0" presId="urn:microsoft.com/office/officeart/2005/8/layout/process1"/>
    <dgm:cxn modelId="{996A734B-6923-4286-9873-B46401FAAFD4}" type="presOf" srcId="{22E367D3-C489-4EEA-8CF6-9137A626A0D0}" destId="{99E0A1D2-3C16-4CB9-A72D-72B68DEF4931}" srcOrd="0" destOrd="0" presId="urn:microsoft.com/office/officeart/2005/8/layout/process1"/>
    <dgm:cxn modelId="{B66406F4-B8E9-44C5-ADE0-A7AC1DA0CE98}" type="presOf" srcId="{0D3A8093-6937-4ECE-9276-A876451AA432}" destId="{A0B8E806-9403-4A87-A0CB-E3AD654A5B0F}" srcOrd="1" destOrd="0" presId="urn:microsoft.com/office/officeart/2005/8/layout/process1"/>
    <dgm:cxn modelId="{A01703F5-8B29-4AB0-A067-B0BFCC93F923}" type="presParOf" srcId="{1169E8E4-5865-4A24-970D-D396F76CF7E8}" destId="{99E0A1D2-3C16-4CB9-A72D-72B68DEF4931}" srcOrd="0" destOrd="0" presId="urn:microsoft.com/office/officeart/2005/8/layout/process1"/>
    <dgm:cxn modelId="{1D006357-8A57-4857-A60E-9D4302FCED24}" type="presParOf" srcId="{1169E8E4-5865-4A24-970D-D396F76CF7E8}" destId="{CC8715DE-2067-4650-80B4-212D041A647F}" srcOrd="1" destOrd="0" presId="urn:microsoft.com/office/officeart/2005/8/layout/process1"/>
    <dgm:cxn modelId="{144DDC62-7415-43B3-8DDD-7997D7D949E5}" type="presParOf" srcId="{CC8715DE-2067-4650-80B4-212D041A647F}" destId="{2F121BFE-A95B-4091-A294-2EFAED275794}" srcOrd="0" destOrd="0" presId="urn:microsoft.com/office/officeart/2005/8/layout/process1"/>
    <dgm:cxn modelId="{7C48824E-FFDE-4D4B-A8EE-5C13860204BF}" type="presParOf" srcId="{1169E8E4-5865-4A24-970D-D396F76CF7E8}" destId="{70EF02AE-0026-4DD0-98B1-3F40E936AA11}" srcOrd="2" destOrd="0" presId="urn:microsoft.com/office/officeart/2005/8/layout/process1"/>
    <dgm:cxn modelId="{B40B29F1-D00E-4F17-BB29-90249A8F68CB}" type="presParOf" srcId="{1169E8E4-5865-4A24-970D-D396F76CF7E8}" destId="{D17F3AC2-1991-4A5A-9978-C4C78BDDEAB4}" srcOrd="3" destOrd="0" presId="urn:microsoft.com/office/officeart/2005/8/layout/process1"/>
    <dgm:cxn modelId="{D0353814-A10B-40D9-89B8-0F586F98DA59}" type="presParOf" srcId="{D17F3AC2-1991-4A5A-9978-C4C78BDDEAB4}" destId="{A0B8E806-9403-4A87-A0CB-E3AD654A5B0F}" srcOrd="0" destOrd="0" presId="urn:microsoft.com/office/officeart/2005/8/layout/process1"/>
    <dgm:cxn modelId="{9B89D4F7-A82C-47A5-904C-38F53E49E6C1}" type="presParOf" srcId="{1169E8E4-5865-4A24-970D-D396F76CF7E8}" destId="{E2B34AA1-79E1-4B2F-BF8C-DDE39735C9CE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F952FF1-996D-D743-8226-D60F8EAFC7C8}" type="doc">
      <dgm:prSet loTypeId="urn:microsoft.com/office/officeart/2008/layout/VerticalCurvedList" loCatId="" qsTypeId="urn:microsoft.com/office/officeart/2005/8/quickstyle/simple1" qsCatId="simple" csTypeId="urn:microsoft.com/office/officeart/2005/8/colors/accent4_4" csCatId="accent4" phldr="1"/>
      <dgm:spPr/>
      <dgm:t>
        <a:bodyPr/>
        <a:lstStyle/>
        <a:p>
          <a:endParaRPr lang="en-US"/>
        </a:p>
      </dgm:t>
    </dgm:pt>
    <dgm:pt modelId="{E4AB04F6-E7E8-774E-9B84-D8F4BA3BC3FF}">
      <dgm:prSet phldrT="[Text]"/>
      <dgm:spPr>
        <a:xfrm>
          <a:off x="373294" y="279000"/>
          <a:ext cx="3812763" cy="483606"/>
        </a:xfrm>
        <a:solidFill>
          <a:srgbClr val="31859C">
            <a:shade val="5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Arial"/>
              <a:ea typeface="+mn-ea"/>
              <a:cs typeface="+mn-cs"/>
            </a:rPr>
            <a:t>Life cycle tracking</a:t>
          </a:r>
          <a:endParaRPr lang="en-US" dirty="0">
            <a:solidFill>
              <a:sysClr val="window" lastClr="FFFFFF"/>
            </a:solidFill>
            <a:latin typeface="Arial"/>
            <a:ea typeface="+mn-ea"/>
            <a:cs typeface="+mn-cs"/>
          </a:endParaRPr>
        </a:p>
      </dgm:t>
    </dgm:pt>
    <dgm:pt modelId="{69784DDF-7D7A-AA49-AFB1-F8E027A60CB5}" type="parTrans" cxnId="{79E9C10F-6D17-7243-89BF-0FF1601B7DD2}">
      <dgm:prSet/>
      <dgm:spPr/>
      <dgm:t>
        <a:bodyPr/>
        <a:lstStyle/>
        <a:p>
          <a:endParaRPr lang="en-US"/>
        </a:p>
      </dgm:t>
    </dgm:pt>
    <dgm:pt modelId="{3EC1152D-F609-2D4A-998E-DDF945B6F51C}" type="sibTrans" cxnId="{79E9C10F-6D17-7243-89BF-0FF1601B7DD2}">
      <dgm:prSet/>
      <dgm:spPr>
        <a:xfrm>
          <a:off x="-6012898" y="-883584"/>
          <a:ext cx="7162724" cy="7162724"/>
        </a:xfrm>
        <a:noFill/>
        <a:ln w="25400" cap="flat" cmpd="sng" algn="ctr">
          <a:solidFill>
            <a:srgbClr val="31859C">
              <a:tint val="9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en-US"/>
        </a:p>
      </dgm:t>
    </dgm:pt>
    <dgm:pt modelId="{4A875E74-2374-074C-9411-D7B09CB4751A}">
      <dgm:prSet phldrT="[Text]"/>
      <dgm:spPr>
        <a:xfrm>
          <a:off x="811243" y="1004836"/>
          <a:ext cx="3374814" cy="483606"/>
        </a:xfrm>
        <a:solidFill>
          <a:srgbClr val="31859C">
            <a:shade val="50000"/>
            <a:hueOff val="93209"/>
            <a:satOff val="-9319"/>
            <a:lumOff val="13647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Arial"/>
              <a:ea typeface="+mn-ea"/>
              <a:cs typeface="+mn-cs"/>
            </a:rPr>
            <a:t>Risk identification</a:t>
          </a:r>
          <a:endParaRPr lang="en-US" dirty="0">
            <a:solidFill>
              <a:sysClr val="window" lastClr="FFFFFF"/>
            </a:solidFill>
            <a:latin typeface="Arial"/>
            <a:ea typeface="+mn-ea"/>
            <a:cs typeface="+mn-cs"/>
          </a:endParaRPr>
        </a:p>
      </dgm:t>
    </dgm:pt>
    <dgm:pt modelId="{EAF26AE1-D4D7-9445-ABF3-1854E959BD95}" type="parTrans" cxnId="{CF62057F-67BE-D648-ADF4-D9A3C63CAA7C}">
      <dgm:prSet/>
      <dgm:spPr/>
      <dgm:t>
        <a:bodyPr/>
        <a:lstStyle/>
        <a:p>
          <a:endParaRPr lang="en-US"/>
        </a:p>
      </dgm:t>
    </dgm:pt>
    <dgm:pt modelId="{38BCFFF1-767A-1248-9AA4-291DC6F1373C}" type="sibTrans" cxnId="{CF62057F-67BE-D648-ADF4-D9A3C63CAA7C}">
      <dgm:prSet/>
      <dgm:spPr/>
      <dgm:t>
        <a:bodyPr/>
        <a:lstStyle/>
        <a:p>
          <a:endParaRPr lang="en-US"/>
        </a:p>
      </dgm:t>
    </dgm:pt>
    <dgm:pt modelId="{B1ED220E-A7F1-CC47-BD52-5228DE0D0D56}">
      <dgm:prSet phldrT="[Text]"/>
      <dgm:spPr>
        <a:xfrm>
          <a:off x="1051237" y="1730139"/>
          <a:ext cx="3134820" cy="483606"/>
        </a:xfrm>
        <a:solidFill>
          <a:srgbClr val="31859C">
            <a:shade val="50000"/>
            <a:hueOff val="186418"/>
            <a:satOff val="-18638"/>
            <a:lumOff val="27295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Arial"/>
              <a:ea typeface="+mn-ea"/>
              <a:cs typeface="+mn-cs"/>
            </a:rPr>
            <a:t>Integrity scanning</a:t>
          </a:r>
          <a:endParaRPr lang="en-US" dirty="0">
            <a:solidFill>
              <a:sysClr val="window" lastClr="FFFFFF"/>
            </a:solidFill>
            <a:latin typeface="Arial"/>
            <a:ea typeface="+mn-ea"/>
            <a:cs typeface="+mn-cs"/>
          </a:endParaRPr>
        </a:p>
      </dgm:t>
    </dgm:pt>
    <dgm:pt modelId="{43819C77-405D-3747-8677-2593013F6731}" type="parTrans" cxnId="{2B94FA02-C8B1-8C4B-9420-2EDE8927CF80}">
      <dgm:prSet/>
      <dgm:spPr/>
      <dgm:t>
        <a:bodyPr/>
        <a:lstStyle/>
        <a:p>
          <a:endParaRPr lang="en-US"/>
        </a:p>
      </dgm:t>
    </dgm:pt>
    <dgm:pt modelId="{F92E7CC8-881A-414E-9694-C19797AA6EF6}" type="sibTrans" cxnId="{2B94FA02-C8B1-8C4B-9420-2EDE8927CF80}">
      <dgm:prSet/>
      <dgm:spPr/>
      <dgm:t>
        <a:bodyPr/>
        <a:lstStyle/>
        <a:p>
          <a:endParaRPr lang="en-US"/>
        </a:p>
      </dgm:t>
    </dgm:pt>
    <dgm:pt modelId="{C15D8245-4E7C-BE4D-BAC2-BD1E43D9C594}">
      <dgm:prSet phldrT="[Text]"/>
      <dgm:spPr>
        <a:xfrm>
          <a:off x="1127864" y="2455974"/>
          <a:ext cx="3058192" cy="483606"/>
        </a:xfrm>
        <a:solidFill>
          <a:srgbClr val="31859C">
            <a:shade val="50000"/>
            <a:hueOff val="279626"/>
            <a:satOff val="-27957"/>
            <a:lumOff val="40942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Arial"/>
              <a:ea typeface="+mn-ea"/>
              <a:cs typeface="+mn-cs"/>
            </a:rPr>
            <a:t>Bidding information</a:t>
          </a:r>
          <a:endParaRPr lang="en-US" dirty="0">
            <a:solidFill>
              <a:sysClr val="window" lastClr="FFFFFF"/>
            </a:solidFill>
            <a:latin typeface="Arial"/>
            <a:ea typeface="+mn-ea"/>
            <a:cs typeface="+mn-cs"/>
          </a:endParaRPr>
        </a:p>
      </dgm:t>
    </dgm:pt>
    <dgm:pt modelId="{E4C4BB9D-0246-AC43-9BA6-119A744B9E71}" type="parTrans" cxnId="{83A46F26-F347-8B48-8FF1-C34725F7D193}">
      <dgm:prSet/>
      <dgm:spPr/>
      <dgm:t>
        <a:bodyPr/>
        <a:lstStyle/>
        <a:p>
          <a:endParaRPr lang="en-US"/>
        </a:p>
      </dgm:t>
    </dgm:pt>
    <dgm:pt modelId="{FD87977F-8A3B-6B4E-8AD9-C7C1A99F95AC}" type="sibTrans" cxnId="{83A46F26-F347-8B48-8FF1-C34725F7D193}">
      <dgm:prSet/>
      <dgm:spPr/>
      <dgm:t>
        <a:bodyPr/>
        <a:lstStyle/>
        <a:p>
          <a:endParaRPr lang="en-US"/>
        </a:p>
      </dgm:t>
    </dgm:pt>
    <dgm:pt modelId="{EF4C2741-74A1-664C-8F9C-9E5FD31DB8F7}">
      <dgm:prSet phldrT="[Text]"/>
      <dgm:spPr>
        <a:xfrm>
          <a:off x="1051237" y="3181809"/>
          <a:ext cx="3134820" cy="483606"/>
        </a:xfrm>
        <a:solidFill>
          <a:srgbClr val="31859C">
            <a:shade val="50000"/>
            <a:hueOff val="279626"/>
            <a:satOff val="-27957"/>
            <a:lumOff val="40942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Arial"/>
              <a:ea typeface="+mn-ea"/>
              <a:cs typeface="+mn-cs"/>
            </a:rPr>
            <a:t>Transparency</a:t>
          </a:r>
          <a:endParaRPr lang="en-US" dirty="0">
            <a:solidFill>
              <a:sysClr val="window" lastClr="FFFFFF"/>
            </a:solidFill>
            <a:latin typeface="Arial"/>
            <a:ea typeface="+mn-ea"/>
            <a:cs typeface="+mn-cs"/>
          </a:endParaRPr>
        </a:p>
      </dgm:t>
    </dgm:pt>
    <dgm:pt modelId="{4AB3B666-EF8A-A146-970E-16F583485A1A}" type="parTrans" cxnId="{20BA0864-3671-A342-9D1F-9DBF1336E357}">
      <dgm:prSet/>
      <dgm:spPr/>
      <dgm:t>
        <a:bodyPr/>
        <a:lstStyle/>
        <a:p>
          <a:endParaRPr lang="en-US"/>
        </a:p>
      </dgm:t>
    </dgm:pt>
    <dgm:pt modelId="{EB9428D0-F435-7543-8CB0-F4EFBA73FEED}" type="sibTrans" cxnId="{20BA0864-3671-A342-9D1F-9DBF1336E357}">
      <dgm:prSet/>
      <dgm:spPr/>
      <dgm:t>
        <a:bodyPr/>
        <a:lstStyle/>
        <a:p>
          <a:endParaRPr lang="en-US"/>
        </a:p>
      </dgm:t>
    </dgm:pt>
    <dgm:pt modelId="{C1B50094-75F0-E240-BD92-A39BF8AF6BC0}">
      <dgm:prSet phldrT="[Text]"/>
      <dgm:spPr>
        <a:xfrm>
          <a:off x="811243" y="3907112"/>
          <a:ext cx="3374814" cy="483606"/>
        </a:xfrm>
        <a:solidFill>
          <a:srgbClr val="31859C">
            <a:shade val="50000"/>
            <a:hueOff val="186418"/>
            <a:satOff val="-18638"/>
            <a:lumOff val="27295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Arial"/>
              <a:ea typeface="+mn-ea"/>
              <a:cs typeface="+mn-cs"/>
            </a:rPr>
            <a:t>Legacy integration</a:t>
          </a:r>
          <a:endParaRPr lang="en-US" dirty="0">
            <a:solidFill>
              <a:sysClr val="window" lastClr="FFFFFF"/>
            </a:solidFill>
            <a:latin typeface="Arial"/>
            <a:ea typeface="+mn-ea"/>
            <a:cs typeface="+mn-cs"/>
          </a:endParaRPr>
        </a:p>
      </dgm:t>
    </dgm:pt>
    <dgm:pt modelId="{EC6BF44A-EC87-224A-909B-54B6E015306F}" type="parTrans" cxnId="{66CA403B-D17D-AC48-A141-D4B205E95675}">
      <dgm:prSet/>
      <dgm:spPr/>
      <dgm:t>
        <a:bodyPr/>
        <a:lstStyle/>
        <a:p>
          <a:endParaRPr lang="en-US"/>
        </a:p>
      </dgm:t>
    </dgm:pt>
    <dgm:pt modelId="{EEBF928C-23BB-9F47-9D29-2CE08EBE4D3F}" type="sibTrans" cxnId="{66CA403B-D17D-AC48-A141-D4B205E95675}">
      <dgm:prSet/>
      <dgm:spPr/>
      <dgm:t>
        <a:bodyPr/>
        <a:lstStyle/>
        <a:p>
          <a:endParaRPr lang="en-US"/>
        </a:p>
      </dgm:t>
    </dgm:pt>
    <dgm:pt modelId="{45593E16-9FA6-BB47-9B3E-B8B02EFDA40A}">
      <dgm:prSet phldrT="[Text]"/>
      <dgm:spPr>
        <a:xfrm>
          <a:off x="373294" y="4632947"/>
          <a:ext cx="3812763" cy="483606"/>
        </a:xfrm>
        <a:solidFill>
          <a:srgbClr val="31859C">
            <a:shade val="50000"/>
            <a:hueOff val="93209"/>
            <a:satOff val="-9319"/>
            <a:lumOff val="13647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Arial"/>
              <a:ea typeface="+mn-ea"/>
              <a:cs typeface="+mn-cs"/>
            </a:rPr>
            <a:t>Monitoring &amp; reporting</a:t>
          </a:r>
          <a:endParaRPr lang="en-US" dirty="0">
            <a:solidFill>
              <a:sysClr val="window" lastClr="FFFFFF"/>
            </a:solidFill>
            <a:latin typeface="Arial"/>
            <a:ea typeface="+mn-ea"/>
            <a:cs typeface="+mn-cs"/>
          </a:endParaRPr>
        </a:p>
      </dgm:t>
    </dgm:pt>
    <dgm:pt modelId="{582A13CA-386B-7041-9022-B84F813E7531}" type="sibTrans" cxnId="{60191335-713D-8E49-A3A6-8802E3958384}">
      <dgm:prSet/>
      <dgm:spPr/>
      <dgm:t>
        <a:bodyPr/>
        <a:lstStyle/>
        <a:p>
          <a:endParaRPr lang="en-US"/>
        </a:p>
      </dgm:t>
    </dgm:pt>
    <dgm:pt modelId="{9400A94F-6BE6-4446-8F9A-BD452814F059}" type="parTrans" cxnId="{60191335-713D-8E49-A3A6-8802E3958384}">
      <dgm:prSet/>
      <dgm:spPr/>
      <dgm:t>
        <a:bodyPr/>
        <a:lstStyle/>
        <a:p>
          <a:endParaRPr lang="en-US"/>
        </a:p>
      </dgm:t>
    </dgm:pt>
    <dgm:pt modelId="{002D18BE-48C8-F248-8FE7-CDE4112B16B3}" type="pres">
      <dgm:prSet presAssocID="{CF952FF1-996D-D743-8226-D60F8EAFC7C8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en-US"/>
        </a:p>
      </dgm:t>
    </dgm:pt>
    <dgm:pt modelId="{0632FDF5-2104-4D49-8ADB-E8FDF5DDC116}" type="pres">
      <dgm:prSet presAssocID="{CF952FF1-996D-D743-8226-D60F8EAFC7C8}" presName="Name1" presStyleCnt="0"/>
      <dgm:spPr/>
    </dgm:pt>
    <dgm:pt modelId="{E75CB2BA-BFAC-0548-8DF6-DD35EEEB3101}" type="pres">
      <dgm:prSet presAssocID="{CF952FF1-996D-D743-8226-D60F8EAFC7C8}" presName="cycle" presStyleCnt="0"/>
      <dgm:spPr/>
    </dgm:pt>
    <dgm:pt modelId="{994DCEE3-03A7-9F4C-95C4-293350A75E4B}" type="pres">
      <dgm:prSet presAssocID="{CF952FF1-996D-D743-8226-D60F8EAFC7C8}" presName="srcNode" presStyleLbl="node1" presStyleIdx="0" presStyleCnt="7"/>
      <dgm:spPr/>
    </dgm:pt>
    <dgm:pt modelId="{3725DCF2-E3F5-2A4B-8C57-C81FF3966284}" type="pres">
      <dgm:prSet presAssocID="{CF952FF1-996D-D743-8226-D60F8EAFC7C8}" presName="conn" presStyleLbl="parChTrans1D2" presStyleIdx="0" presStyleCnt="1"/>
      <dgm:spPr>
        <a:prstGeom prst="blockArc">
          <a:avLst>
            <a:gd name="adj1" fmla="val 18900000"/>
            <a:gd name="adj2" fmla="val 2700000"/>
            <a:gd name="adj3" fmla="val 302"/>
          </a:avLst>
        </a:prstGeom>
      </dgm:spPr>
      <dgm:t>
        <a:bodyPr/>
        <a:lstStyle/>
        <a:p>
          <a:endParaRPr lang="en-US"/>
        </a:p>
      </dgm:t>
    </dgm:pt>
    <dgm:pt modelId="{14F70B4B-2B7C-3B4D-91FB-DFBB5D761C9E}" type="pres">
      <dgm:prSet presAssocID="{CF952FF1-996D-D743-8226-D60F8EAFC7C8}" presName="extraNode" presStyleLbl="node1" presStyleIdx="0" presStyleCnt="7"/>
      <dgm:spPr/>
    </dgm:pt>
    <dgm:pt modelId="{F6E2200D-63C3-B14F-BDFC-5AE98586B9ED}" type="pres">
      <dgm:prSet presAssocID="{CF952FF1-996D-D743-8226-D60F8EAFC7C8}" presName="dstNode" presStyleLbl="node1" presStyleIdx="0" presStyleCnt="7"/>
      <dgm:spPr/>
    </dgm:pt>
    <dgm:pt modelId="{AE80AC5D-9275-BD40-80DD-97A1E47412F2}" type="pres">
      <dgm:prSet presAssocID="{E4AB04F6-E7E8-774E-9B84-D8F4BA3BC3FF}" presName="text_1" presStyleLbl="node1" presStyleIdx="0" presStyleCnt="7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93AF7003-1072-C443-A953-FAB705011897}" type="pres">
      <dgm:prSet presAssocID="{E4AB04F6-E7E8-774E-9B84-D8F4BA3BC3FF}" presName="accent_1" presStyleCnt="0"/>
      <dgm:spPr/>
    </dgm:pt>
    <dgm:pt modelId="{D5EE4769-A10C-FE46-832F-22A73B1C9BFC}" type="pres">
      <dgm:prSet presAssocID="{E4AB04F6-E7E8-774E-9B84-D8F4BA3BC3FF}" presName="accentRepeatNode" presStyleLbl="solidFgAcc1" presStyleIdx="0" presStyleCnt="7"/>
      <dgm:spPr>
        <a:xfrm>
          <a:off x="71040" y="218550"/>
          <a:ext cx="604507" cy="604507"/>
        </a:xfrm>
        <a:prstGeom prst="ellipse">
          <a:avLst/>
        </a:prstGeom>
        <a:solidFill>
          <a:sysClr val="window" lastClr="FFFFFF"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31859C">
              <a:shade val="5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en-US"/>
        </a:p>
      </dgm:t>
    </dgm:pt>
    <dgm:pt modelId="{401663C4-886D-1344-B2A2-03DA133A9179}" type="pres">
      <dgm:prSet presAssocID="{4A875E74-2374-074C-9411-D7B09CB4751A}" presName="text_2" presStyleLbl="node1" presStyleIdx="1" presStyleCnt="7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899F54B5-5723-9B4D-8119-D9C3E0F11216}" type="pres">
      <dgm:prSet presAssocID="{4A875E74-2374-074C-9411-D7B09CB4751A}" presName="accent_2" presStyleCnt="0"/>
      <dgm:spPr/>
    </dgm:pt>
    <dgm:pt modelId="{DA29CBB2-CC68-3549-92D5-2979D3A91116}" type="pres">
      <dgm:prSet presAssocID="{4A875E74-2374-074C-9411-D7B09CB4751A}" presName="accentRepeatNode" presStyleLbl="solidFgAcc1" presStyleIdx="1" presStyleCnt="7"/>
      <dgm:spPr>
        <a:xfrm>
          <a:off x="508989" y="944385"/>
          <a:ext cx="604507" cy="604507"/>
        </a:xfrm>
        <a:prstGeom prst="ellipse">
          <a:avLst/>
        </a:prstGeom>
        <a:solidFill>
          <a:sysClr val="window" lastClr="FFFFFF"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31859C">
              <a:shade val="50000"/>
              <a:hueOff val="93209"/>
              <a:satOff val="-9319"/>
              <a:lumOff val="13647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en-US"/>
        </a:p>
      </dgm:t>
    </dgm:pt>
    <dgm:pt modelId="{A924BE3F-D988-E34F-AF31-6EE30BA327F6}" type="pres">
      <dgm:prSet presAssocID="{B1ED220E-A7F1-CC47-BD52-5228DE0D0D56}" presName="text_3" presStyleLbl="node1" presStyleIdx="2" presStyleCnt="7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7EAA3FAF-1C88-AA4E-BDCF-161510C660FE}" type="pres">
      <dgm:prSet presAssocID="{B1ED220E-A7F1-CC47-BD52-5228DE0D0D56}" presName="accent_3" presStyleCnt="0"/>
      <dgm:spPr/>
    </dgm:pt>
    <dgm:pt modelId="{C350F7D3-D56A-2144-AA21-8DF77A98502D}" type="pres">
      <dgm:prSet presAssocID="{B1ED220E-A7F1-CC47-BD52-5228DE0D0D56}" presName="accentRepeatNode" presStyleLbl="solidFgAcc1" presStyleIdx="2" presStyleCnt="7"/>
      <dgm:spPr>
        <a:xfrm>
          <a:off x="748983" y="1669688"/>
          <a:ext cx="604507" cy="604507"/>
        </a:xfrm>
        <a:prstGeom prst="ellipse">
          <a:avLst/>
        </a:prstGeom>
        <a:solidFill>
          <a:sysClr val="window" lastClr="FFFFFF"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31859C">
              <a:shade val="50000"/>
              <a:hueOff val="186418"/>
              <a:satOff val="-18638"/>
              <a:lumOff val="27295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en-US"/>
        </a:p>
      </dgm:t>
    </dgm:pt>
    <dgm:pt modelId="{5BCAFAA7-B545-3748-B3F9-DE404650D911}" type="pres">
      <dgm:prSet presAssocID="{C15D8245-4E7C-BE4D-BAC2-BD1E43D9C594}" presName="text_4" presStyleLbl="node1" presStyleIdx="3" presStyleCnt="7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EFB6AFB4-3F08-5745-9E71-16145C85B02C}" type="pres">
      <dgm:prSet presAssocID="{C15D8245-4E7C-BE4D-BAC2-BD1E43D9C594}" presName="accent_4" presStyleCnt="0"/>
      <dgm:spPr/>
    </dgm:pt>
    <dgm:pt modelId="{16EA9F10-919B-A249-A216-71B050B6FA7D}" type="pres">
      <dgm:prSet presAssocID="{C15D8245-4E7C-BE4D-BAC2-BD1E43D9C594}" presName="accentRepeatNode" presStyleLbl="solidFgAcc1" presStyleIdx="3" presStyleCnt="7"/>
      <dgm:spPr>
        <a:xfrm>
          <a:off x="825610" y="2395523"/>
          <a:ext cx="604507" cy="604507"/>
        </a:xfrm>
        <a:prstGeom prst="ellipse">
          <a:avLst/>
        </a:prstGeom>
        <a:solidFill>
          <a:sysClr val="window" lastClr="FFFFFF"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31859C">
              <a:shade val="50000"/>
              <a:hueOff val="279626"/>
              <a:satOff val="-27957"/>
              <a:lumOff val="40942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en-US"/>
        </a:p>
      </dgm:t>
    </dgm:pt>
    <dgm:pt modelId="{CAF8D3B3-6A87-BD4D-AE0A-C13473883B01}" type="pres">
      <dgm:prSet presAssocID="{EF4C2741-74A1-664C-8F9C-9E5FD31DB8F7}" presName="text_5" presStyleLbl="node1" presStyleIdx="4" presStyleCnt="7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9B94AF17-D06C-EA4A-98C9-2285A9A255B6}" type="pres">
      <dgm:prSet presAssocID="{EF4C2741-74A1-664C-8F9C-9E5FD31DB8F7}" presName="accent_5" presStyleCnt="0"/>
      <dgm:spPr/>
    </dgm:pt>
    <dgm:pt modelId="{4E57E666-B735-DA42-A540-B168379DF448}" type="pres">
      <dgm:prSet presAssocID="{EF4C2741-74A1-664C-8F9C-9E5FD31DB8F7}" presName="accentRepeatNode" presStyleLbl="solidFgAcc1" presStyleIdx="4" presStyleCnt="7"/>
      <dgm:spPr>
        <a:xfrm>
          <a:off x="748983" y="3121358"/>
          <a:ext cx="604507" cy="604507"/>
        </a:xfrm>
        <a:prstGeom prst="ellipse">
          <a:avLst/>
        </a:prstGeom>
        <a:solidFill>
          <a:sysClr val="window" lastClr="FFFFFF"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31859C">
              <a:shade val="50000"/>
              <a:hueOff val="279626"/>
              <a:satOff val="-27957"/>
              <a:lumOff val="40942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en-US"/>
        </a:p>
      </dgm:t>
    </dgm:pt>
    <dgm:pt modelId="{AC42A0DC-EE1D-0341-9031-B79F8509B653}" type="pres">
      <dgm:prSet presAssocID="{C1B50094-75F0-E240-BD92-A39BF8AF6BC0}" presName="text_6" presStyleLbl="node1" presStyleIdx="5" presStyleCnt="7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43FDD491-2737-5046-BF4F-10C1AC414D3F}" type="pres">
      <dgm:prSet presAssocID="{C1B50094-75F0-E240-BD92-A39BF8AF6BC0}" presName="accent_6" presStyleCnt="0"/>
      <dgm:spPr/>
    </dgm:pt>
    <dgm:pt modelId="{72028702-A392-F84F-B6DA-AEBEE9180D38}" type="pres">
      <dgm:prSet presAssocID="{C1B50094-75F0-E240-BD92-A39BF8AF6BC0}" presName="accentRepeatNode" presStyleLbl="solidFgAcc1" presStyleIdx="5" presStyleCnt="7"/>
      <dgm:spPr>
        <a:xfrm>
          <a:off x="508989" y="3846661"/>
          <a:ext cx="604507" cy="604507"/>
        </a:xfrm>
        <a:prstGeom prst="ellipse">
          <a:avLst/>
        </a:prstGeom>
        <a:solidFill>
          <a:sysClr val="window" lastClr="FFFFFF"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31859C">
              <a:shade val="50000"/>
              <a:hueOff val="186418"/>
              <a:satOff val="-18638"/>
              <a:lumOff val="27295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en-US"/>
        </a:p>
      </dgm:t>
    </dgm:pt>
    <dgm:pt modelId="{4F04C930-253A-DF47-AFA4-8085148760BD}" type="pres">
      <dgm:prSet presAssocID="{45593E16-9FA6-BB47-9B3E-B8B02EFDA40A}" presName="text_7" presStyleLbl="node1" presStyleIdx="6" presStyleCnt="7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C80F471A-45CE-9745-B0CA-F2086AAD20FB}" type="pres">
      <dgm:prSet presAssocID="{45593E16-9FA6-BB47-9B3E-B8B02EFDA40A}" presName="accent_7" presStyleCnt="0"/>
      <dgm:spPr/>
    </dgm:pt>
    <dgm:pt modelId="{47A98366-AB33-3246-8127-D3736EDEEF9C}" type="pres">
      <dgm:prSet presAssocID="{45593E16-9FA6-BB47-9B3E-B8B02EFDA40A}" presName="accentRepeatNode" presStyleLbl="solidFgAcc1" presStyleIdx="6" presStyleCnt="7"/>
      <dgm:spPr>
        <a:xfrm>
          <a:off x="71040" y="4572497"/>
          <a:ext cx="604507" cy="604507"/>
        </a:xfrm>
        <a:prstGeom prst="ellipse">
          <a:avLst/>
        </a:prstGeom>
        <a:solidFill>
          <a:sysClr val="window" lastClr="FFFFFF"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31859C">
              <a:shade val="50000"/>
              <a:hueOff val="93209"/>
              <a:satOff val="-9319"/>
              <a:lumOff val="13647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en-US"/>
        </a:p>
      </dgm:t>
    </dgm:pt>
  </dgm:ptLst>
  <dgm:cxnLst>
    <dgm:cxn modelId="{CF62057F-67BE-D648-ADF4-D9A3C63CAA7C}" srcId="{CF952FF1-996D-D743-8226-D60F8EAFC7C8}" destId="{4A875E74-2374-074C-9411-D7B09CB4751A}" srcOrd="1" destOrd="0" parTransId="{EAF26AE1-D4D7-9445-ABF3-1854E959BD95}" sibTransId="{38BCFFF1-767A-1248-9AA4-291DC6F1373C}"/>
    <dgm:cxn modelId="{F0D30318-F9BE-437F-9CF0-FF7DD3D3F7DA}" type="presOf" srcId="{3EC1152D-F609-2D4A-998E-DDF945B6F51C}" destId="{3725DCF2-E3F5-2A4B-8C57-C81FF3966284}" srcOrd="0" destOrd="0" presId="urn:microsoft.com/office/officeart/2008/layout/VerticalCurvedList"/>
    <dgm:cxn modelId="{077B7180-A6BE-4AE7-86FD-9EA3A008E2D4}" type="presOf" srcId="{E4AB04F6-E7E8-774E-9B84-D8F4BA3BC3FF}" destId="{AE80AC5D-9275-BD40-80DD-97A1E47412F2}" srcOrd="0" destOrd="0" presId="urn:microsoft.com/office/officeart/2008/layout/VerticalCurvedList"/>
    <dgm:cxn modelId="{93464FA2-67FD-419A-9F70-48173B978967}" type="presOf" srcId="{4A875E74-2374-074C-9411-D7B09CB4751A}" destId="{401663C4-886D-1344-B2A2-03DA133A9179}" srcOrd="0" destOrd="0" presId="urn:microsoft.com/office/officeart/2008/layout/VerticalCurvedList"/>
    <dgm:cxn modelId="{6B56DF08-650A-4ABC-9112-364AA47B4F8E}" type="presOf" srcId="{45593E16-9FA6-BB47-9B3E-B8B02EFDA40A}" destId="{4F04C930-253A-DF47-AFA4-8085148760BD}" srcOrd="0" destOrd="0" presId="urn:microsoft.com/office/officeart/2008/layout/VerticalCurvedList"/>
    <dgm:cxn modelId="{20BA0864-3671-A342-9D1F-9DBF1336E357}" srcId="{CF952FF1-996D-D743-8226-D60F8EAFC7C8}" destId="{EF4C2741-74A1-664C-8F9C-9E5FD31DB8F7}" srcOrd="4" destOrd="0" parTransId="{4AB3B666-EF8A-A146-970E-16F583485A1A}" sibTransId="{EB9428D0-F435-7543-8CB0-F4EFBA73FEED}"/>
    <dgm:cxn modelId="{D08E12F8-E6C5-4853-A946-480FB9AF8741}" type="presOf" srcId="{EF4C2741-74A1-664C-8F9C-9E5FD31DB8F7}" destId="{CAF8D3B3-6A87-BD4D-AE0A-C13473883B01}" srcOrd="0" destOrd="0" presId="urn:microsoft.com/office/officeart/2008/layout/VerticalCurvedList"/>
    <dgm:cxn modelId="{66CA403B-D17D-AC48-A141-D4B205E95675}" srcId="{CF952FF1-996D-D743-8226-D60F8EAFC7C8}" destId="{C1B50094-75F0-E240-BD92-A39BF8AF6BC0}" srcOrd="5" destOrd="0" parTransId="{EC6BF44A-EC87-224A-909B-54B6E015306F}" sibTransId="{EEBF928C-23BB-9F47-9D29-2CE08EBE4D3F}"/>
    <dgm:cxn modelId="{058E7878-40B5-45BF-A7B6-8B91613C9416}" type="presOf" srcId="{C15D8245-4E7C-BE4D-BAC2-BD1E43D9C594}" destId="{5BCAFAA7-B545-3748-B3F9-DE404650D911}" srcOrd="0" destOrd="0" presId="urn:microsoft.com/office/officeart/2008/layout/VerticalCurvedList"/>
    <dgm:cxn modelId="{4DA9D9D5-B67E-4660-81AF-3217C1CAE1A6}" type="presOf" srcId="{CF952FF1-996D-D743-8226-D60F8EAFC7C8}" destId="{002D18BE-48C8-F248-8FE7-CDE4112B16B3}" srcOrd="0" destOrd="0" presId="urn:microsoft.com/office/officeart/2008/layout/VerticalCurvedList"/>
    <dgm:cxn modelId="{83A46F26-F347-8B48-8FF1-C34725F7D193}" srcId="{CF952FF1-996D-D743-8226-D60F8EAFC7C8}" destId="{C15D8245-4E7C-BE4D-BAC2-BD1E43D9C594}" srcOrd="3" destOrd="0" parTransId="{E4C4BB9D-0246-AC43-9BA6-119A744B9E71}" sibTransId="{FD87977F-8A3B-6B4E-8AD9-C7C1A99F95AC}"/>
    <dgm:cxn modelId="{60191335-713D-8E49-A3A6-8802E3958384}" srcId="{CF952FF1-996D-D743-8226-D60F8EAFC7C8}" destId="{45593E16-9FA6-BB47-9B3E-B8B02EFDA40A}" srcOrd="6" destOrd="0" parTransId="{9400A94F-6BE6-4446-8F9A-BD452814F059}" sibTransId="{582A13CA-386B-7041-9022-B84F813E7531}"/>
    <dgm:cxn modelId="{36667407-D9BA-43DF-8426-CFD37FEEBE6B}" type="presOf" srcId="{B1ED220E-A7F1-CC47-BD52-5228DE0D0D56}" destId="{A924BE3F-D988-E34F-AF31-6EE30BA327F6}" srcOrd="0" destOrd="0" presId="urn:microsoft.com/office/officeart/2008/layout/VerticalCurvedList"/>
    <dgm:cxn modelId="{79E9C10F-6D17-7243-89BF-0FF1601B7DD2}" srcId="{CF952FF1-996D-D743-8226-D60F8EAFC7C8}" destId="{E4AB04F6-E7E8-774E-9B84-D8F4BA3BC3FF}" srcOrd="0" destOrd="0" parTransId="{69784DDF-7D7A-AA49-AFB1-F8E027A60CB5}" sibTransId="{3EC1152D-F609-2D4A-998E-DDF945B6F51C}"/>
    <dgm:cxn modelId="{2B94FA02-C8B1-8C4B-9420-2EDE8927CF80}" srcId="{CF952FF1-996D-D743-8226-D60F8EAFC7C8}" destId="{B1ED220E-A7F1-CC47-BD52-5228DE0D0D56}" srcOrd="2" destOrd="0" parTransId="{43819C77-405D-3747-8677-2593013F6731}" sibTransId="{F92E7CC8-881A-414E-9694-C19797AA6EF6}"/>
    <dgm:cxn modelId="{37EAC841-5AF1-42AF-9C9E-9E6567BD5197}" type="presOf" srcId="{C1B50094-75F0-E240-BD92-A39BF8AF6BC0}" destId="{AC42A0DC-EE1D-0341-9031-B79F8509B653}" srcOrd="0" destOrd="0" presId="urn:microsoft.com/office/officeart/2008/layout/VerticalCurvedList"/>
    <dgm:cxn modelId="{2BB724B2-708F-4D98-83F2-B3F93F8DC071}" type="presParOf" srcId="{002D18BE-48C8-F248-8FE7-CDE4112B16B3}" destId="{0632FDF5-2104-4D49-8ADB-E8FDF5DDC116}" srcOrd="0" destOrd="0" presId="urn:microsoft.com/office/officeart/2008/layout/VerticalCurvedList"/>
    <dgm:cxn modelId="{94FA5D6F-A489-4134-A55F-59D74F19261D}" type="presParOf" srcId="{0632FDF5-2104-4D49-8ADB-E8FDF5DDC116}" destId="{E75CB2BA-BFAC-0548-8DF6-DD35EEEB3101}" srcOrd="0" destOrd="0" presId="urn:microsoft.com/office/officeart/2008/layout/VerticalCurvedList"/>
    <dgm:cxn modelId="{86D02E01-6E87-4BF8-9BAD-3377AACAAB97}" type="presParOf" srcId="{E75CB2BA-BFAC-0548-8DF6-DD35EEEB3101}" destId="{994DCEE3-03A7-9F4C-95C4-293350A75E4B}" srcOrd="0" destOrd="0" presId="urn:microsoft.com/office/officeart/2008/layout/VerticalCurvedList"/>
    <dgm:cxn modelId="{284A5CDB-ADD8-4898-9D52-0C053A90F4F8}" type="presParOf" srcId="{E75CB2BA-BFAC-0548-8DF6-DD35EEEB3101}" destId="{3725DCF2-E3F5-2A4B-8C57-C81FF3966284}" srcOrd="1" destOrd="0" presId="urn:microsoft.com/office/officeart/2008/layout/VerticalCurvedList"/>
    <dgm:cxn modelId="{5C18A0B3-4A0C-4D80-9379-608176CFA2C1}" type="presParOf" srcId="{E75CB2BA-BFAC-0548-8DF6-DD35EEEB3101}" destId="{14F70B4B-2B7C-3B4D-91FB-DFBB5D761C9E}" srcOrd="2" destOrd="0" presId="urn:microsoft.com/office/officeart/2008/layout/VerticalCurvedList"/>
    <dgm:cxn modelId="{12FE6EB1-B642-4612-B477-56FC304D6643}" type="presParOf" srcId="{E75CB2BA-BFAC-0548-8DF6-DD35EEEB3101}" destId="{F6E2200D-63C3-B14F-BDFC-5AE98586B9ED}" srcOrd="3" destOrd="0" presId="urn:microsoft.com/office/officeart/2008/layout/VerticalCurvedList"/>
    <dgm:cxn modelId="{651BCEC6-B158-4DBF-96C2-8B3BB01705E3}" type="presParOf" srcId="{0632FDF5-2104-4D49-8ADB-E8FDF5DDC116}" destId="{AE80AC5D-9275-BD40-80DD-97A1E47412F2}" srcOrd="1" destOrd="0" presId="urn:microsoft.com/office/officeart/2008/layout/VerticalCurvedList"/>
    <dgm:cxn modelId="{394FC1D1-C084-4A69-9946-EBF474F73835}" type="presParOf" srcId="{0632FDF5-2104-4D49-8ADB-E8FDF5DDC116}" destId="{93AF7003-1072-C443-A953-FAB705011897}" srcOrd="2" destOrd="0" presId="urn:microsoft.com/office/officeart/2008/layout/VerticalCurvedList"/>
    <dgm:cxn modelId="{CCB5B945-0938-466E-A59B-69DA174E1A1D}" type="presParOf" srcId="{93AF7003-1072-C443-A953-FAB705011897}" destId="{D5EE4769-A10C-FE46-832F-22A73B1C9BFC}" srcOrd="0" destOrd="0" presId="urn:microsoft.com/office/officeart/2008/layout/VerticalCurvedList"/>
    <dgm:cxn modelId="{1A74D494-32BB-49CF-ADAF-38F0439F2478}" type="presParOf" srcId="{0632FDF5-2104-4D49-8ADB-E8FDF5DDC116}" destId="{401663C4-886D-1344-B2A2-03DA133A9179}" srcOrd="3" destOrd="0" presId="urn:microsoft.com/office/officeart/2008/layout/VerticalCurvedList"/>
    <dgm:cxn modelId="{89624D6C-2EFA-44EF-AE67-25011D1A62C4}" type="presParOf" srcId="{0632FDF5-2104-4D49-8ADB-E8FDF5DDC116}" destId="{899F54B5-5723-9B4D-8119-D9C3E0F11216}" srcOrd="4" destOrd="0" presId="urn:microsoft.com/office/officeart/2008/layout/VerticalCurvedList"/>
    <dgm:cxn modelId="{BD1207CA-F184-497D-8026-035D240FFED9}" type="presParOf" srcId="{899F54B5-5723-9B4D-8119-D9C3E0F11216}" destId="{DA29CBB2-CC68-3549-92D5-2979D3A91116}" srcOrd="0" destOrd="0" presId="urn:microsoft.com/office/officeart/2008/layout/VerticalCurvedList"/>
    <dgm:cxn modelId="{FB2967DD-ADB4-4288-AD36-20552C4C605C}" type="presParOf" srcId="{0632FDF5-2104-4D49-8ADB-E8FDF5DDC116}" destId="{A924BE3F-D988-E34F-AF31-6EE30BA327F6}" srcOrd="5" destOrd="0" presId="urn:microsoft.com/office/officeart/2008/layout/VerticalCurvedList"/>
    <dgm:cxn modelId="{0D6F5951-335F-4C64-85DE-08CF543ACE62}" type="presParOf" srcId="{0632FDF5-2104-4D49-8ADB-E8FDF5DDC116}" destId="{7EAA3FAF-1C88-AA4E-BDCF-161510C660FE}" srcOrd="6" destOrd="0" presId="urn:microsoft.com/office/officeart/2008/layout/VerticalCurvedList"/>
    <dgm:cxn modelId="{1B9BD514-EA22-470F-AE6C-3ABF11B3FE1E}" type="presParOf" srcId="{7EAA3FAF-1C88-AA4E-BDCF-161510C660FE}" destId="{C350F7D3-D56A-2144-AA21-8DF77A98502D}" srcOrd="0" destOrd="0" presId="urn:microsoft.com/office/officeart/2008/layout/VerticalCurvedList"/>
    <dgm:cxn modelId="{D6978A59-6788-4F4A-A795-E0A1DBEB652C}" type="presParOf" srcId="{0632FDF5-2104-4D49-8ADB-E8FDF5DDC116}" destId="{5BCAFAA7-B545-3748-B3F9-DE404650D911}" srcOrd="7" destOrd="0" presId="urn:microsoft.com/office/officeart/2008/layout/VerticalCurvedList"/>
    <dgm:cxn modelId="{E969FE6D-93DB-456F-B20F-960B77BCDD54}" type="presParOf" srcId="{0632FDF5-2104-4D49-8ADB-E8FDF5DDC116}" destId="{EFB6AFB4-3F08-5745-9E71-16145C85B02C}" srcOrd="8" destOrd="0" presId="urn:microsoft.com/office/officeart/2008/layout/VerticalCurvedList"/>
    <dgm:cxn modelId="{AF5C45AF-DDDE-475C-88B0-73C74BA6666C}" type="presParOf" srcId="{EFB6AFB4-3F08-5745-9E71-16145C85B02C}" destId="{16EA9F10-919B-A249-A216-71B050B6FA7D}" srcOrd="0" destOrd="0" presId="urn:microsoft.com/office/officeart/2008/layout/VerticalCurvedList"/>
    <dgm:cxn modelId="{6466DA5E-AD07-4185-95C4-A338D0C70BFC}" type="presParOf" srcId="{0632FDF5-2104-4D49-8ADB-E8FDF5DDC116}" destId="{CAF8D3B3-6A87-BD4D-AE0A-C13473883B01}" srcOrd="9" destOrd="0" presId="urn:microsoft.com/office/officeart/2008/layout/VerticalCurvedList"/>
    <dgm:cxn modelId="{B31F0B21-152D-4D28-A8A9-19FFC30837AA}" type="presParOf" srcId="{0632FDF5-2104-4D49-8ADB-E8FDF5DDC116}" destId="{9B94AF17-D06C-EA4A-98C9-2285A9A255B6}" srcOrd="10" destOrd="0" presId="urn:microsoft.com/office/officeart/2008/layout/VerticalCurvedList"/>
    <dgm:cxn modelId="{93452D1A-0D78-434E-BFA6-3C06405A5B91}" type="presParOf" srcId="{9B94AF17-D06C-EA4A-98C9-2285A9A255B6}" destId="{4E57E666-B735-DA42-A540-B168379DF448}" srcOrd="0" destOrd="0" presId="urn:microsoft.com/office/officeart/2008/layout/VerticalCurvedList"/>
    <dgm:cxn modelId="{1951C0AB-E1C8-4C62-90EB-7D555A655B3F}" type="presParOf" srcId="{0632FDF5-2104-4D49-8ADB-E8FDF5DDC116}" destId="{AC42A0DC-EE1D-0341-9031-B79F8509B653}" srcOrd="11" destOrd="0" presId="urn:microsoft.com/office/officeart/2008/layout/VerticalCurvedList"/>
    <dgm:cxn modelId="{3B4362ED-4A91-4FD0-8064-C66141B69EA2}" type="presParOf" srcId="{0632FDF5-2104-4D49-8ADB-E8FDF5DDC116}" destId="{43FDD491-2737-5046-BF4F-10C1AC414D3F}" srcOrd="12" destOrd="0" presId="urn:microsoft.com/office/officeart/2008/layout/VerticalCurvedList"/>
    <dgm:cxn modelId="{3D427F2C-158A-4688-B66B-AB2CD8D918A6}" type="presParOf" srcId="{43FDD491-2737-5046-BF4F-10C1AC414D3F}" destId="{72028702-A392-F84F-B6DA-AEBEE9180D38}" srcOrd="0" destOrd="0" presId="urn:microsoft.com/office/officeart/2008/layout/VerticalCurvedList"/>
    <dgm:cxn modelId="{86FEAD70-2D52-4AC5-89FC-CC3BFE30EC04}" type="presParOf" srcId="{0632FDF5-2104-4D49-8ADB-E8FDF5DDC116}" destId="{4F04C930-253A-DF47-AFA4-8085148760BD}" srcOrd="13" destOrd="0" presId="urn:microsoft.com/office/officeart/2008/layout/VerticalCurvedList"/>
    <dgm:cxn modelId="{F3206387-8995-4803-9388-A211567E0DDD}" type="presParOf" srcId="{0632FDF5-2104-4D49-8ADB-E8FDF5DDC116}" destId="{C80F471A-45CE-9745-B0CA-F2086AAD20FB}" srcOrd="14" destOrd="0" presId="urn:microsoft.com/office/officeart/2008/layout/VerticalCurvedList"/>
    <dgm:cxn modelId="{C03FC26A-FDD5-42F5-8BE3-81D12712550C}" type="presParOf" srcId="{C80F471A-45CE-9745-B0CA-F2086AAD20FB}" destId="{47A98366-AB33-3246-8127-D3736EDEEF9C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08E0895-7C78-4F56-9534-F03D1B7404BE}" type="doc">
      <dgm:prSet loTypeId="urn:microsoft.com/office/officeart/2005/8/layout/vList3" loCatId="list" qsTypeId="urn:microsoft.com/office/officeart/2005/8/quickstyle/simple1" qsCatId="simple" csTypeId="urn:microsoft.com/office/officeart/2005/8/colors/accent4_2" csCatId="accent4" phldr="1"/>
      <dgm:spPr/>
      <dgm:t>
        <a:bodyPr/>
        <a:lstStyle/>
        <a:p>
          <a:endParaRPr lang="en-US"/>
        </a:p>
      </dgm:t>
    </dgm:pt>
    <dgm:pt modelId="{01699290-F21B-484F-84A5-E8B101814E7B}">
      <dgm:prSet phldrT="[Text]"/>
      <dgm:spPr>
        <a:xfrm rot="10800000">
          <a:off x="1117407" y="487"/>
          <a:ext cx="3612521" cy="829947"/>
        </a:xfrm>
        <a:solidFill>
          <a:srgbClr val="31859C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pPr algn="l"/>
          <a:r>
            <a:rPr lang="en-US" dirty="0" smtClean="0">
              <a:solidFill>
                <a:sysClr val="window" lastClr="FFFFFF"/>
              </a:solidFill>
              <a:latin typeface="Arial"/>
              <a:ea typeface="+mn-ea"/>
              <a:cs typeface="+mn-cs"/>
            </a:rPr>
            <a:t>Performance Data</a:t>
          </a:r>
          <a:endParaRPr lang="en-US" dirty="0">
            <a:solidFill>
              <a:sysClr val="window" lastClr="FFFFFF"/>
            </a:solidFill>
            <a:latin typeface="Arial"/>
            <a:ea typeface="+mn-ea"/>
            <a:cs typeface="+mn-cs"/>
          </a:endParaRPr>
        </a:p>
      </dgm:t>
    </dgm:pt>
    <dgm:pt modelId="{B024468C-9794-4449-8A30-3A77B5CD1096}" type="parTrans" cxnId="{03E022DD-FD77-416F-989D-C4F8FE9CAE7D}">
      <dgm:prSet/>
      <dgm:spPr/>
      <dgm:t>
        <a:bodyPr/>
        <a:lstStyle/>
        <a:p>
          <a:endParaRPr lang="en-US"/>
        </a:p>
      </dgm:t>
    </dgm:pt>
    <dgm:pt modelId="{02CF964F-9CCD-47F1-A1C0-E4469811255D}" type="sibTrans" cxnId="{03E022DD-FD77-416F-989D-C4F8FE9CAE7D}">
      <dgm:prSet/>
      <dgm:spPr/>
      <dgm:t>
        <a:bodyPr/>
        <a:lstStyle/>
        <a:p>
          <a:endParaRPr lang="en-US"/>
        </a:p>
      </dgm:t>
    </dgm:pt>
    <dgm:pt modelId="{91F4F34F-D889-41AA-9AD3-8327D6C3BC2B}">
      <dgm:prSet phldrT="[Text]"/>
      <dgm:spPr>
        <a:xfrm rot="10800000">
          <a:off x="1117407" y="1078179"/>
          <a:ext cx="3612521" cy="829947"/>
        </a:xfrm>
        <a:solidFill>
          <a:srgbClr val="31859C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pPr algn="l"/>
          <a:r>
            <a:rPr lang="en-US" dirty="0" smtClean="0">
              <a:solidFill>
                <a:sysClr val="window" lastClr="FFFFFF"/>
              </a:solidFill>
              <a:latin typeface="Arial"/>
              <a:ea typeface="+mn-ea"/>
              <a:cs typeface="+mn-cs"/>
            </a:rPr>
            <a:t>Task Management</a:t>
          </a:r>
          <a:endParaRPr lang="en-US" dirty="0">
            <a:solidFill>
              <a:sysClr val="window" lastClr="FFFFFF"/>
            </a:solidFill>
            <a:latin typeface="Arial"/>
            <a:ea typeface="+mn-ea"/>
            <a:cs typeface="+mn-cs"/>
          </a:endParaRPr>
        </a:p>
      </dgm:t>
    </dgm:pt>
    <dgm:pt modelId="{A05C4BA0-51B8-4DFB-BD2C-3A919D9668FA}" type="parTrans" cxnId="{BABC6515-60F2-4E63-A170-ED581ACECD4A}">
      <dgm:prSet/>
      <dgm:spPr/>
      <dgm:t>
        <a:bodyPr/>
        <a:lstStyle/>
        <a:p>
          <a:endParaRPr lang="en-US"/>
        </a:p>
      </dgm:t>
    </dgm:pt>
    <dgm:pt modelId="{06028307-A03E-4943-92D2-464515CA0167}" type="sibTrans" cxnId="{BABC6515-60F2-4E63-A170-ED581ACECD4A}">
      <dgm:prSet/>
      <dgm:spPr/>
      <dgm:t>
        <a:bodyPr/>
        <a:lstStyle/>
        <a:p>
          <a:endParaRPr lang="en-US"/>
        </a:p>
      </dgm:t>
    </dgm:pt>
    <dgm:pt modelId="{E294D92B-959B-4FD1-A140-DFA58D21F3BB}">
      <dgm:prSet phldrT="[Text]"/>
      <dgm:spPr>
        <a:xfrm rot="10800000">
          <a:off x="1117407" y="2155872"/>
          <a:ext cx="3612521" cy="829947"/>
        </a:xfrm>
        <a:solidFill>
          <a:srgbClr val="31859C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pPr algn="l"/>
          <a:r>
            <a:rPr lang="en-US" dirty="0" smtClean="0">
              <a:solidFill>
                <a:sysClr val="window" lastClr="FFFFFF"/>
              </a:solidFill>
              <a:latin typeface="Arial"/>
              <a:ea typeface="+mn-ea"/>
              <a:cs typeface="+mn-cs"/>
            </a:rPr>
            <a:t>Risk Identification</a:t>
          </a:r>
          <a:endParaRPr lang="en-US" dirty="0">
            <a:solidFill>
              <a:sysClr val="window" lastClr="FFFFFF"/>
            </a:solidFill>
            <a:latin typeface="Arial"/>
            <a:ea typeface="+mn-ea"/>
            <a:cs typeface="+mn-cs"/>
          </a:endParaRPr>
        </a:p>
      </dgm:t>
    </dgm:pt>
    <dgm:pt modelId="{3BA536FE-8276-4CBA-97AC-3441EC2FB202}" type="parTrans" cxnId="{B475F0A5-85E4-4A02-9092-7B7988EE0C76}">
      <dgm:prSet/>
      <dgm:spPr/>
      <dgm:t>
        <a:bodyPr/>
        <a:lstStyle/>
        <a:p>
          <a:endParaRPr lang="en-US"/>
        </a:p>
      </dgm:t>
    </dgm:pt>
    <dgm:pt modelId="{6C2A6EC3-C359-4796-8CC1-531905DA89D7}" type="sibTrans" cxnId="{B475F0A5-85E4-4A02-9092-7B7988EE0C76}">
      <dgm:prSet/>
      <dgm:spPr/>
      <dgm:t>
        <a:bodyPr/>
        <a:lstStyle/>
        <a:p>
          <a:endParaRPr lang="en-US"/>
        </a:p>
      </dgm:t>
    </dgm:pt>
    <dgm:pt modelId="{FEA78D5D-02E7-46A0-83B2-5F52BDBA24B0}">
      <dgm:prSet phldrT="[Text]"/>
      <dgm:spPr>
        <a:xfrm rot="10800000">
          <a:off x="1117407" y="3233565"/>
          <a:ext cx="3612521" cy="829947"/>
        </a:xfrm>
        <a:solidFill>
          <a:srgbClr val="31859C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pPr algn="l"/>
          <a:r>
            <a:rPr lang="en-US" dirty="0" smtClean="0">
              <a:solidFill>
                <a:sysClr val="window" lastClr="FFFFFF"/>
              </a:solidFill>
              <a:latin typeface="Arial"/>
              <a:ea typeface="+mn-ea"/>
              <a:cs typeface="+mn-cs"/>
            </a:rPr>
            <a:t>Market Intelligence</a:t>
          </a:r>
          <a:endParaRPr lang="en-US" dirty="0">
            <a:solidFill>
              <a:sysClr val="window" lastClr="FFFFFF"/>
            </a:solidFill>
            <a:latin typeface="Arial"/>
            <a:ea typeface="+mn-ea"/>
            <a:cs typeface="+mn-cs"/>
          </a:endParaRPr>
        </a:p>
      </dgm:t>
    </dgm:pt>
    <dgm:pt modelId="{AE0EB315-B7B6-4FF5-B943-4D8BD567DF86}" type="parTrans" cxnId="{9F62F42F-8D55-439E-A185-7CD50B338725}">
      <dgm:prSet/>
      <dgm:spPr/>
      <dgm:t>
        <a:bodyPr/>
        <a:lstStyle/>
        <a:p>
          <a:endParaRPr lang="en-US"/>
        </a:p>
      </dgm:t>
    </dgm:pt>
    <dgm:pt modelId="{9835E46D-9B75-4593-8DE4-93B364F3D6A1}" type="sibTrans" cxnId="{9F62F42F-8D55-439E-A185-7CD50B338725}">
      <dgm:prSet/>
      <dgm:spPr/>
      <dgm:t>
        <a:bodyPr/>
        <a:lstStyle/>
        <a:p>
          <a:endParaRPr lang="en-US"/>
        </a:p>
      </dgm:t>
    </dgm:pt>
    <dgm:pt modelId="{1251602E-B0F6-4393-B818-4E81B8415DF0}" type="pres">
      <dgm:prSet presAssocID="{508E0895-7C78-4F56-9534-F03D1B7404BE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A0B03CC-F505-42EB-A3D2-08DDA0A33C5A}" type="pres">
      <dgm:prSet presAssocID="{01699290-F21B-484F-84A5-E8B101814E7B}" presName="composite" presStyleCnt="0"/>
      <dgm:spPr/>
    </dgm:pt>
    <dgm:pt modelId="{0D1BE8FA-C2FB-448F-B34C-4913E68E6ED2}" type="pres">
      <dgm:prSet presAssocID="{01699290-F21B-484F-84A5-E8B101814E7B}" presName="imgShp" presStyleLbl="fgImgPlace1" presStyleIdx="0" presStyleCnt="4"/>
      <dgm:spPr>
        <a:xfrm>
          <a:off x="702433" y="487"/>
          <a:ext cx="829947" cy="829947"/>
        </a:xfrm>
        <a:prstGeom prst="ellipse">
          <a:avLst/>
        </a:prstGeom>
        <a:solidFill>
          <a:srgbClr val="31859C">
            <a:tint val="5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endParaRPr lang="en-US"/>
        </a:p>
      </dgm:t>
    </dgm:pt>
    <dgm:pt modelId="{7DC2FA92-21A2-40F4-9FB2-3FE98DE56FE0}" type="pres">
      <dgm:prSet presAssocID="{01699290-F21B-484F-84A5-E8B101814E7B}" presName="txShp" presStyleLbl="node1" presStyleIdx="0" presStyleCnt="4">
        <dgm:presLayoutVars>
          <dgm:bulletEnabled val="1"/>
        </dgm:presLayoutVars>
      </dgm:prSet>
      <dgm:spPr>
        <a:prstGeom prst="homePlate">
          <a:avLst/>
        </a:prstGeom>
      </dgm:spPr>
      <dgm:t>
        <a:bodyPr/>
        <a:lstStyle/>
        <a:p>
          <a:endParaRPr lang="en-US"/>
        </a:p>
      </dgm:t>
    </dgm:pt>
    <dgm:pt modelId="{D76F9B3B-837A-4BC3-989A-BE1A3ABA0D94}" type="pres">
      <dgm:prSet presAssocID="{02CF964F-9CCD-47F1-A1C0-E4469811255D}" presName="spacing" presStyleCnt="0"/>
      <dgm:spPr/>
    </dgm:pt>
    <dgm:pt modelId="{F707F82A-BE91-4923-B9AD-C11AF71E0E9E}" type="pres">
      <dgm:prSet presAssocID="{91F4F34F-D889-41AA-9AD3-8327D6C3BC2B}" presName="composite" presStyleCnt="0"/>
      <dgm:spPr/>
    </dgm:pt>
    <dgm:pt modelId="{D253985B-37F3-4C92-855F-FAE1FFC92AA9}" type="pres">
      <dgm:prSet presAssocID="{91F4F34F-D889-41AA-9AD3-8327D6C3BC2B}" presName="imgShp" presStyleLbl="fgImgPlace1" presStyleIdx="1" presStyleCnt="4"/>
      <dgm:spPr>
        <a:xfrm>
          <a:off x="702433" y="1078179"/>
          <a:ext cx="829947" cy="829947"/>
        </a:xfrm>
        <a:prstGeom prst="ellipse">
          <a:avLst/>
        </a:prstGeom>
        <a:solidFill>
          <a:srgbClr val="31859C">
            <a:tint val="5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endParaRPr lang="en-US"/>
        </a:p>
      </dgm:t>
    </dgm:pt>
    <dgm:pt modelId="{9DDACC1B-D391-4D7D-8923-907C6F959143}" type="pres">
      <dgm:prSet presAssocID="{91F4F34F-D889-41AA-9AD3-8327D6C3BC2B}" presName="txShp" presStyleLbl="node1" presStyleIdx="1" presStyleCnt="4">
        <dgm:presLayoutVars>
          <dgm:bulletEnabled val="1"/>
        </dgm:presLayoutVars>
      </dgm:prSet>
      <dgm:spPr>
        <a:prstGeom prst="homePlate">
          <a:avLst/>
        </a:prstGeom>
      </dgm:spPr>
      <dgm:t>
        <a:bodyPr/>
        <a:lstStyle/>
        <a:p>
          <a:endParaRPr lang="en-US"/>
        </a:p>
      </dgm:t>
    </dgm:pt>
    <dgm:pt modelId="{28C9B74B-F14F-4BBE-A412-66DE23DB4665}" type="pres">
      <dgm:prSet presAssocID="{06028307-A03E-4943-92D2-464515CA0167}" presName="spacing" presStyleCnt="0"/>
      <dgm:spPr/>
    </dgm:pt>
    <dgm:pt modelId="{130A6B6A-BE30-4F79-A162-995296655032}" type="pres">
      <dgm:prSet presAssocID="{E294D92B-959B-4FD1-A140-DFA58D21F3BB}" presName="composite" presStyleCnt="0"/>
      <dgm:spPr/>
    </dgm:pt>
    <dgm:pt modelId="{ECBA0058-66D1-411F-8A06-575D66C202B0}" type="pres">
      <dgm:prSet presAssocID="{E294D92B-959B-4FD1-A140-DFA58D21F3BB}" presName="imgShp" presStyleLbl="fgImgPlace1" presStyleIdx="2" presStyleCnt="4"/>
      <dgm:spPr>
        <a:xfrm>
          <a:off x="702433" y="2155872"/>
          <a:ext cx="829947" cy="829947"/>
        </a:xfrm>
        <a:prstGeom prst="ellipse">
          <a:avLst/>
        </a:prstGeom>
        <a:solidFill>
          <a:srgbClr val="31859C">
            <a:tint val="5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endParaRPr lang="en-US"/>
        </a:p>
      </dgm:t>
    </dgm:pt>
    <dgm:pt modelId="{A38F2143-EED4-4A67-8B7E-BC5732DB1004}" type="pres">
      <dgm:prSet presAssocID="{E294D92B-959B-4FD1-A140-DFA58D21F3BB}" presName="txShp" presStyleLbl="node1" presStyleIdx="2" presStyleCnt="4">
        <dgm:presLayoutVars>
          <dgm:bulletEnabled val="1"/>
        </dgm:presLayoutVars>
      </dgm:prSet>
      <dgm:spPr>
        <a:prstGeom prst="homePlate">
          <a:avLst/>
        </a:prstGeom>
      </dgm:spPr>
      <dgm:t>
        <a:bodyPr/>
        <a:lstStyle/>
        <a:p>
          <a:endParaRPr lang="en-US"/>
        </a:p>
      </dgm:t>
    </dgm:pt>
    <dgm:pt modelId="{E7B0D173-64DB-4D6E-98B6-AF1AC8FE12DA}" type="pres">
      <dgm:prSet presAssocID="{6C2A6EC3-C359-4796-8CC1-531905DA89D7}" presName="spacing" presStyleCnt="0"/>
      <dgm:spPr/>
    </dgm:pt>
    <dgm:pt modelId="{DEC0DC68-0216-4CB6-A80B-8B238CF48230}" type="pres">
      <dgm:prSet presAssocID="{FEA78D5D-02E7-46A0-83B2-5F52BDBA24B0}" presName="composite" presStyleCnt="0"/>
      <dgm:spPr/>
    </dgm:pt>
    <dgm:pt modelId="{644C2B12-9089-431B-B007-6CAB772B689A}" type="pres">
      <dgm:prSet presAssocID="{FEA78D5D-02E7-46A0-83B2-5F52BDBA24B0}" presName="imgShp" presStyleLbl="fgImgPlace1" presStyleIdx="3" presStyleCnt="4"/>
      <dgm:spPr>
        <a:xfrm>
          <a:off x="702433" y="3233565"/>
          <a:ext cx="829947" cy="829947"/>
        </a:xfrm>
        <a:prstGeom prst="ellipse">
          <a:avLst/>
        </a:prstGeom>
        <a:solidFill>
          <a:srgbClr val="31859C">
            <a:tint val="5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endParaRPr lang="en-US"/>
        </a:p>
      </dgm:t>
    </dgm:pt>
    <dgm:pt modelId="{25FD0163-0521-4F3D-A198-E7AC657138FC}" type="pres">
      <dgm:prSet presAssocID="{FEA78D5D-02E7-46A0-83B2-5F52BDBA24B0}" presName="txShp" presStyleLbl="node1" presStyleIdx="3" presStyleCnt="4">
        <dgm:presLayoutVars>
          <dgm:bulletEnabled val="1"/>
        </dgm:presLayoutVars>
      </dgm:prSet>
      <dgm:spPr>
        <a:prstGeom prst="homePlate">
          <a:avLst/>
        </a:prstGeom>
      </dgm:spPr>
      <dgm:t>
        <a:bodyPr/>
        <a:lstStyle/>
        <a:p>
          <a:endParaRPr lang="en-US"/>
        </a:p>
      </dgm:t>
    </dgm:pt>
  </dgm:ptLst>
  <dgm:cxnLst>
    <dgm:cxn modelId="{B475F0A5-85E4-4A02-9092-7B7988EE0C76}" srcId="{508E0895-7C78-4F56-9534-F03D1B7404BE}" destId="{E294D92B-959B-4FD1-A140-DFA58D21F3BB}" srcOrd="2" destOrd="0" parTransId="{3BA536FE-8276-4CBA-97AC-3441EC2FB202}" sibTransId="{6C2A6EC3-C359-4796-8CC1-531905DA89D7}"/>
    <dgm:cxn modelId="{07CF9C94-C211-414C-BCD6-678C07A9D93B}" type="presOf" srcId="{508E0895-7C78-4F56-9534-F03D1B7404BE}" destId="{1251602E-B0F6-4393-B818-4E81B8415DF0}" srcOrd="0" destOrd="0" presId="urn:microsoft.com/office/officeart/2005/8/layout/vList3"/>
    <dgm:cxn modelId="{9F62F42F-8D55-439E-A185-7CD50B338725}" srcId="{508E0895-7C78-4F56-9534-F03D1B7404BE}" destId="{FEA78D5D-02E7-46A0-83B2-5F52BDBA24B0}" srcOrd="3" destOrd="0" parTransId="{AE0EB315-B7B6-4FF5-B943-4D8BD567DF86}" sibTransId="{9835E46D-9B75-4593-8DE4-93B364F3D6A1}"/>
    <dgm:cxn modelId="{60D3FC62-4B66-4726-83DF-1F02AEE8BE2D}" type="presOf" srcId="{FEA78D5D-02E7-46A0-83B2-5F52BDBA24B0}" destId="{25FD0163-0521-4F3D-A198-E7AC657138FC}" srcOrd="0" destOrd="0" presId="urn:microsoft.com/office/officeart/2005/8/layout/vList3"/>
    <dgm:cxn modelId="{BABC6515-60F2-4E63-A170-ED581ACECD4A}" srcId="{508E0895-7C78-4F56-9534-F03D1B7404BE}" destId="{91F4F34F-D889-41AA-9AD3-8327D6C3BC2B}" srcOrd="1" destOrd="0" parTransId="{A05C4BA0-51B8-4DFB-BD2C-3A919D9668FA}" sibTransId="{06028307-A03E-4943-92D2-464515CA0167}"/>
    <dgm:cxn modelId="{1386C806-8D55-4888-B475-171698806517}" type="presOf" srcId="{E294D92B-959B-4FD1-A140-DFA58D21F3BB}" destId="{A38F2143-EED4-4A67-8B7E-BC5732DB1004}" srcOrd="0" destOrd="0" presId="urn:microsoft.com/office/officeart/2005/8/layout/vList3"/>
    <dgm:cxn modelId="{03E022DD-FD77-416F-989D-C4F8FE9CAE7D}" srcId="{508E0895-7C78-4F56-9534-F03D1B7404BE}" destId="{01699290-F21B-484F-84A5-E8B101814E7B}" srcOrd="0" destOrd="0" parTransId="{B024468C-9794-4449-8A30-3A77B5CD1096}" sibTransId="{02CF964F-9CCD-47F1-A1C0-E4469811255D}"/>
    <dgm:cxn modelId="{D7486377-A5E5-47EF-B981-17B7FB0C514B}" type="presOf" srcId="{01699290-F21B-484F-84A5-E8B101814E7B}" destId="{7DC2FA92-21A2-40F4-9FB2-3FE98DE56FE0}" srcOrd="0" destOrd="0" presId="urn:microsoft.com/office/officeart/2005/8/layout/vList3"/>
    <dgm:cxn modelId="{28C63FA6-A6C4-47A4-B553-430ACAA2306C}" type="presOf" srcId="{91F4F34F-D889-41AA-9AD3-8327D6C3BC2B}" destId="{9DDACC1B-D391-4D7D-8923-907C6F959143}" srcOrd="0" destOrd="0" presId="urn:microsoft.com/office/officeart/2005/8/layout/vList3"/>
    <dgm:cxn modelId="{3BC471EF-B17A-4025-BCCD-EC0559D8514C}" type="presParOf" srcId="{1251602E-B0F6-4393-B818-4E81B8415DF0}" destId="{EA0B03CC-F505-42EB-A3D2-08DDA0A33C5A}" srcOrd="0" destOrd="0" presId="urn:microsoft.com/office/officeart/2005/8/layout/vList3"/>
    <dgm:cxn modelId="{B9D7A239-D231-491F-8B4B-53A38460CCCA}" type="presParOf" srcId="{EA0B03CC-F505-42EB-A3D2-08DDA0A33C5A}" destId="{0D1BE8FA-C2FB-448F-B34C-4913E68E6ED2}" srcOrd="0" destOrd="0" presId="urn:microsoft.com/office/officeart/2005/8/layout/vList3"/>
    <dgm:cxn modelId="{E3188564-0A92-44DD-AE1F-5DCFDB25CCF3}" type="presParOf" srcId="{EA0B03CC-F505-42EB-A3D2-08DDA0A33C5A}" destId="{7DC2FA92-21A2-40F4-9FB2-3FE98DE56FE0}" srcOrd="1" destOrd="0" presId="urn:microsoft.com/office/officeart/2005/8/layout/vList3"/>
    <dgm:cxn modelId="{EA07D676-8B0D-4FCE-9ADC-7D7E90ED9FCB}" type="presParOf" srcId="{1251602E-B0F6-4393-B818-4E81B8415DF0}" destId="{D76F9B3B-837A-4BC3-989A-BE1A3ABA0D94}" srcOrd="1" destOrd="0" presId="urn:microsoft.com/office/officeart/2005/8/layout/vList3"/>
    <dgm:cxn modelId="{F5488F15-0465-4A44-9A12-4C84668A4EB9}" type="presParOf" srcId="{1251602E-B0F6-4393-B818-4E81B8415DF0}" destId="{F707F82A-BE91-4923-B9AD-C11AF71E0E9E}" srcOrd="2" destOrd="0" presId="urn:microsoft.com/office/officeart/2005/8/layout/vList3"/>
    <dgm:cxn modelId="{AB218916-15EE-4862-8BE0-C35009178925}" type="presParOf" srcId="{F707F82A-BE91-4923-B9AD-C11AF71E0E9E}" destId="{D253985B-37F3-4C92-855F-FAE1FFC92AA9}" srcOrd="0" destOrd="0" presId="urn:microsoft.com/office/officeart/2005/8/layout/vList3"/>
    <dgm:cxn modelId="{FB2F60BD-9CC3-4EE2-9F5D-0F0D9590E19F}" type="presParOf" srcId="{F707F82A-BE91-4923-B9AD-C11AF71E0E9E}" destId="{9DDACC1B-D391-4D7D-8923-907C6F959143}" srcOrd="1" destOrd="0" presId="urn:microsoft.com/office/officeart/2005/8/layout/vList3"/>
    <dgm:cxn modelId="{5193308D-3930-4E1F-93CD-96A64AECFEBF}" type="presParOf" srcId="{1251602E-B0F6-4393-B818-4E81B8415DF0}" destId="{28C9B74B-F14F-4BBE-A412-66DE23DB4665}" srcOrd="3" destOrd="0" presId="urn:microsoft.com/office/officeart/2005/8/layout/vList3"/>
    <dgm:cxn modelId="{B5A9F8C8-EA9F-4C20-BF04-ED1A07645DE3}" type="presParOf" srcId="{1251602E-B0F6-4393-B818-4E81B8415DF0}" destId="{130A6B6A-BE30-4F79-A162-995296655032}" srcOrd="4" destOrd="0" presId="urn:microsoft.com/office/officeart/2005/8/layout/vList3"/>
    <dgm:cxn modelId="{2E2411B5-2584-45A9-AECA-FCA83596E779}" type="presParOf" srcId="{130A6B6A-BE30-4F79-A162-995296655032}" destId="{ECBA0058-66D1-411F-8A06-575D66C202B0}" srcOrd="0" destOrd="0" presId="urn:microsoft.com/office/officeart/2005/8/layout/vList3"/>
    <dgm:cxn modelId="{D73E52B1-AC28-4F2C-888F-A0A82D662737}" type="presParOf" srcId="{130A6B6A-BE30-4F79-A162-995296655032}" destId="{A38F2143-EED4-4A67-8B7E-BC5732DB1004}" srcOrd="1" destOrd="0" presId="urn:microsoft.com/office/officeart/2005/8/layout/vList3"/>
    <dgm:cxn modelId="{5788C0CE-6A67-4B8B-854C-C79158FBAC8B}" type="presParOf" srcId="{1251602E-B0F6-4393-B818-4E81B8415DF0}" destId="{E7B0D173-64DB-4D6E-98B6-AF1AC8FE12DA}" srcOrd="5" destOrd="0" presId="urn:microsoft.com/office/officeart/2005/8/layout/vList3"/>
    <dgm:cxn modelId="{F2C96C10-46BC-4C24-9674-E3EDEF662FE2}" type="presParOf" srcId="{1251602E-B0F6-4393-B818-4E81B8415DF0}" destId="{DEC0DC68-0216-4CB6-A80B-8B238CF48230}" srcOrd="6" destOrd="0" presId="urn:microsoft.com/office/officeart/2005/8/layout/vList3"/>
    <dgm:cxn modelId="{76E48BB6-8841-46D2-8B85-6671B9185AA7}" type="presParOf" srcId="{DEC0DC68-0216-4CB6-A80B-8B238CF48230}" destId="{644C2B12-9089-431B-B007-6CAB772B689A}" srcOrd="0" destOrd="0" presId="urn:microsoft.com/office/officeart/2005/8/layout/vList3"/>
    <dgm:cxn modelId="{03DE7226-CD45-45EB-A848-AC7A35B0703C}" type="presParOf" srcId="{DEC0DC68-0216-4CB6-A80B-8B238CF48230}" destId="{25FD0163-0521-4F3D-A198-E7AC657138FC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9E0A1D2-3C16-4CB9-A72D-72B68DEF4931}">
      <dsp:nvSpPr>
        <dsp:cNvPr id="0" name=""/>
        <dsp:cNvSpPr/>
      </dsp:nvSpPr>
      <dsp:spPr>
        <a:xfrm>
          <a:off x="157" y="897466"/>
          <a:ext cx="2341258" cy="3445932"/>
        </a:xfrm>
        <a:prstGeom prst="roundRect">
          <a:avLst>
            <a:gd name="adj" fmla="val 10000"/>
          </a:avLst>
        </a:prstGeom>
        <a:solidFill>
          <a:srgbClr val="31859C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0030" tIns="240030" rIns="240030" bIns="240030" numCol="1" spcCol="1270" anchor="ctr" anchorCtr="0">
          <a:noAutofit/>
        </a:bodyPr>
        <a:lstStyle/>
        <a:p>
          <a:pPr lvl="0" algn="l" defTabSz="2800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6300" kern="1200" dirty="0">
            <a:solidFill>
              <a:sysClr val="window" lastClr="FFFFFF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/>
            <a:ea typeface="+mn-ea"/>
            <a:cs typeface="+mn-cs"/>
          </a:endParaRPr>
        </a:p>
      </dsp:txBody>
      <dsp:txXfrm>
        <a:off x="68730" y="966039"/>
        <a:ext cx="2204112" cy="3308786"/>
      </dsp:txXfrm>
    </dsp:sp>
    <dsp:sp modelId="{CC8715DE-2067-4650-80B4-212D041A647F}">
      <dsp:nvSpPr>
        <dsp:cNvPr id="0" name=""/>
        <dsp:cNvSpPr/>
      </dsp:nvSpPr>
      <dsp:spPr>
        <a:xfrm>
          <a:off x="2549255" y="2362713"/>
          <a:ext cx="440617" cy="515439"/>
        </a:xfrm>
        <a:prstGeom prst="rightArrow">
          <a:avLst>
            <a:gd name="adj1" fmla="val 60000"/>
            <a:gd name="adj2" fmla="val 50000"/>
          </a:avLst>
        </a:prstGeom>
        <a:solidFill>
          <a:srgbClr val="31859C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300" kern="1200">
            <a:solidFill>
              <a:sysClr val="window" lastClr="FFFFFF"/>
            </a:solidFill>
            <a:latin typeface="Arial"/>
            <a:ea typeface="+mn-ea"/>
            <a:cs typeface="+mn-cs"/>
          </a:endParaRPr>
        </a:p>
      </dsp:txBody>
      <dsp:txXfrm>
        <a:off x="2549255" y="2465801"/>
        <a:ext cx="308432" cy="309263"/>
      </dsp:txXfrm>
    </dsp:sp>
    <dsp:sp modelId="{70EF02AE-0026-4DD0-98B1-3F40E936AA11}">
      <dsp:nvSpPr>
        <dsp:cNvPr id="0" name=""/>
        <dsp:cNvSpPr/>
      </dsp:nvSpPr>
      <dsp:spPr>
        <a:xfrm>
          <a:off x="3172770" y="897466"/>
          <a:ext cx="2341258" cy="3445932"/>
        </a:xfrm>
        <a:prstGeom prst="roundRect">
          <a:avLst>
            <a:gd name="adj" fmla="val 10000"/>
          </a:avLst>
        </a:prstGeom>
        <a:solidFill>
          <a:srgbClr val="31859C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0030" tIns="240030" rIns="240030" bIns="240030" numCol="1" spcCol="1270" anchor="ctr" anchorCtr="0">
          <a:noAutofit/>
        </a:bodyPr>
        <a:lstStyle/>
        <a:p>
          <a:pPr lvl="0" algn="l" defTabSz="2800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6300" kern="1200" dirty="0">
            <a:solidFill>
              <a:sysClr val="window" lastClr="FFFFFF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/>
            <a:ea typeface="+mn-ea"/>
            <a:cs typeface="+mn-cs"/>
          </a:endParaRPr>
        </a:p>
      </dsp:txBody>
      <dsp:txXfrm>
        <a:off x="3241343" y="966039"/>
        <a:ext cx="2204112" cy="3308786"/>
      </dsp:txXfrm>
    </dsp:sp>
    <dsp:sp modelId="{D17F3AC2-1991-4A5A-9978-C4C78BDDEAB4}">
      <dsp:nvSpPr>
        <dsp:cNvPr id="0" name=""/>
        <dsp:cNvSpPr/>
      </dsp:nvSpPr>
      <dsp:spPr>
        <a:xfrm>
          <a:off x="5721867" y="2362713"/>
          <a:ext cx="440617" cy="515439"/>
        </a:xfrm>
        <a:prstGeom prst="rightArrow">
          <a:avLst>
            <a:gd name="adj1" fmla="val 60000"/>
            <a:gd name="adj2" fmla="val 50000"/>
          </a:avLst>
        </a:prstGeom>
        <a:solidFill>
          <a:srgbClr val="31859C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300" kern="1200">
            <a:solidFill>
              <a:sysClr val="window" lastClr="FFFFFF"/>
            </a:solidFill>
            <a:latin typeface="Arial"/>
            <a:ea typeface="+mn-ea"/>
            <a:cs typeface="+mn-cs"/>
          </a:endParaRPr>
        </a:p>
      </dsp:txBody>
      <dsp:txXfrm>
        <a:off x="5721867" y="2465801"/>
        <a:ext cx="308432" cy="309263"/>
      </dsp:txXfrm>
    </dsp:sp>
    <dsp:sp modelId="{E2B34AA1-79E1-4B2F-BF8C-DDE39735C9CE}">
      <dsp:nvSpPr>
        <dsp:cNvPr id="0" name=""/>
        <dsp:cNvSpPr/>
      </dsp:nvSpPr>
      <dsp:spPr>
        <a:xfrm>
          <a:off x="6345383" y="897466"/>
          <a:ext cx="2341258" cy="3445932"/>
        </a:xfrm>
        <a:prstGeom prst="roundRect">
          <a:avLst>
            <a:gd name="adj" fmla="val 10000"/>
          </a:avLst>
        </a:prstGeom>
        <a:solidFill>
          <a:srgbClr val="31859C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0030" tIns="240030" rIns="240030" bIns="240030" numCol="1" spcCol="1270" anchor="ctr" anchorCtr="0">
          <a:noAutofit/>
        </a:bodyPr>
        <a:lstStyle/>
        <a:p>
          <a:pPr lvl="0" algn="ctr" defTabSz="2800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6300" kern="1200" dirty="0">
            <a:solidFill>
              <a:sysClr val="window" lastClr="FFFFFF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/>
            <a:ea typeface="+mn-ea"/>
            <a:cs typeface="+mn-cs"/>
          </a:endParaRPr>
        </a:p>
      </dsp:txBody>
      <dsp:txXfrm>
        <a:off x="6413956" y="966039"/>
        <a:ext cx="2204112" cy="330878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725DCF2-E3F5-2A4B-8C57-C81FF3966284}">
      <dsp:nvSpPr>
        <dsp:cNvPr id="0" name=""/>
        <dsp:cNvSpPr/>
      </dsp:nvSpPr>
      <dsp:spPr>
        <a:xfrm>
          <a:off x="-6012898" y="-883584"/>
          <a:ext cx="7162724" cy="7162724"/>
        </a:xfrm>
        <a:prstGeom prst="blockArc">
          <a:avLst>
            <a:gd name="adj1" fmla="val 18900000"/>
            <a:gd name="adj2" fmla="val 2700000"/>
            <a:gd name="adj3" fmla="val 302"/>
          </a:avLst>
        </a:prstGeom>
        <a:noFill/>
        <a:ln w="25400" cap="flat" cmpd="sng" algn="ctr">
          <a:solidFill>
            <a:srgbClr val="31859C">
              <a:tint val="9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E80AC5D-9275-BD40-80DD-97A1E47412F2}">
      <dsp:nvSpPr>
        <dsp:cNvPr id="0" name=""/>
        <dsp:cNvSpPr/>
      </dsp:nvSpPr>
      <dsp:spPr>
        <a:xfrm>
          <a:off x="373294" y="279000"/>
          <a:ext cx="3812763" cy="483606"/>
        </a:xfrm>
        <a:prstGeom prst="rect">
          <a:avLst/>
        </a:prstGeom>
        <a:solidFill>
          <a:srgbClr val="31859C">
            <a:shade val="5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3863" tIns="60960" rIns="60960" bIns="6096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>
              <a:solidFill>
                <a:sysClr val="window" lastClr="FFFFFF"/>
              </a:solidFill>
              <a:latin typeface="Arial"/>
              <a:ea typeface="+mn-ea"/>
              <a:cs typeface="+mn-cs"/>
            </a:rPr>
            <a:t>Life cycle tracking</a:t>
          </a:r>
          <a:endParaRPr lang="en-US" sz="2400" kern="1200" dirty="0">
            <a:solidFill>
              <a:sysClr val="window" lastClr="FFFFFF"/>
            </a:solidFill>
            <a:latin typeface="Arial"/>
            <a:ea typeface="+mn-ea"/>
            <a:cs typeface="+mn-cs"/>
          </a:endParaRPr>
        </a:p>
      </dsp:txBody>
      <dsp:txXfrm>
        <a:off x="373294" y="279000"/>
        <a:ext cx="3812763" cy="483606"/>
      </dsp:txXfrm>
    </dsp:sp>
    <dsp:sp modelId="{D5EE4769-A10C-FE46-832F-22A73B1C9BFC}">
      <dsp:nvSpPr>
        <dsp:cNvPr id="0" name=""/>
        <dsp:cNvSpPr/>
      </dsp:nvSpPr>
      <dsp:spPr>
        <a:xfrm>
          <a:off x="71040" y="218550"/>
          <a:ext cx="604507" cy="604507"/>
        </a:xfrm>
        <a:prstGeom prst="ellipse">
          <a:avLst/>
        </a:prstGeom>
        <a:solidFill>
          <a:sysClr val="window" lastClr="FFFFFF"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31859C">
              <a:shade val="5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01663C4-886D-1344-B2A2-03DA133A9179}">
      <dsp:nvSpPr>
        <dsp:cNvPr id="0" name=""/>
        <dsp:cNvSpPr/>
      </dsp:nvSpPr>
      <dsp:spPr>
        <a:xfrm>
          <a:off x="811243" y="1004836"/>
          <a:ext cx="3374814" cy="483606"/>
        </a:xfrm>
        <a:prstGeom prst="rect">
          <a:avLst/>
        </a:prstGeom>
        <a:solidFill>
          <a:srgbClr val="31859C">
            <a:shade val="50000"/>
            <a:hueOff val="93209"/>
            <a:satOff val="-9319"/>
            <a:lumOff val="13647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3863" tIns="60960" rIns="60960" bIns="6096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>
              <a:solidFill>
                <a:sysClr val="window" lastClr="FFFFFF"/>
              </a:solidFill>
              <a:latin typeface="Arial"/>
              <a:ea typeface="+mn-ea"/>
              <a:cs typeface="+mn-cs"/>
            </a:rPr>
            <a:t>Risk identification</a:t>
          </a:r>
          <a:endParaRPr lang="en-US" sz="2400" kern="1200" dirty="0">
            <a:solidFill>
              <a:sysClr val="window" lastClr="FFFFFF"/>
            </a:solidFill>
            <a:latin typeface="Arial"/>
            <a:ea typeface="+mn-ea"/>
            <a:cs typeface="+mn-cs"/>
          </a:endParaRPr>
        </a:p>
      </dsp:txBody>
      <dsp:txXfrm>
        <a:off x="811243" y="1004836"/>
        <a:ext cx="3374814" cy="483606"/>
      </dsp:txXfrm>
    </dsp:sp>
    <dsp:sp modelId="{DA29CBB2-CC68-3549-92D5-2979D3A91116}">
      <dsp:nvSpPr>
        <dsp:cNvPr id="0" name=""/>
        <dsp:cNvSpPr/>
      </dsp:nvSpPr>
      <dsp:spPr>
        <a:xfrm>
          <a:off x="508989" y="944385"/>
          <a:ext cx="604507" cy="604507"/>
        </a:xfrm>
        <a:prstGeom prst="ellipse">
          <a:avLst/>
        </a:prstGeom>
        <a:solidFill>
          <a:sysClr val="window" lastClr="FFFFFF"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31859C">
              <a:shade val="50000"/>
              <a:hueOff val="93209"/>
              <a:satOff val="-9319"/>
              <a:lumOff val="13647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924BE3F-D988-E34F-AF31-6EE30BA327F6}">
      <dsp:nvSpPr>
        <dsp:cNvPr id="0" name=""/>
        <dsp:cNvSpPr/>
      </dsp:nvSpPr>
      <dsp:spPr>
        <a:xfrm>
          <a:off x="1051237" y="1730139"/>
          <a:ext cx="3134820" cy="483606"/>
        </a:xfrm>
        <a:prstGeom prst="rect">
          <a:avLst/>
        </a:prstGeom>
        <a:solidFill>
          <a:srgbClr val="31859C">
            <a:shade val="50000"/>
            <a:hueOff val="186418"/>
            <a:satOff val="-18638"/>
            <a:lumOff val="27295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3863" tIns="60960" rIns="60960" bIns="6096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>
              <a:solidFill>
                <a:sysClr val="window" lastClr="FFFFFF"/>
              </a:solidFill>
              <a:latin typeface="Arial"/>
              <a:ea typeface="+mn-ea"/>
              <a:cs typeface="+mn-cs"/>
            </a:rPr>
            <a:t>Integrity scanning</a:t>
          </a:r>
          <a:endParaRPr lang="en-US" sz="2400" kern="1200" dirty="0">
            <a:solidFill>
              <a:sysClr val="window" lastClr="FFFFFF"/>
            </a:solidFill>
            <a:latin typeface="Arial"/>
            <a:ea typeface="+mn-ea"/>
            <a:cs typeface="+mn-cs"/>
          </a:endParaRPr>
        </a:p>
      </dsp:txBody>
      <dsp:txXfrm>
        <a:off x="1051237" y="1730139"/>
        <a:ext cx="3134820" cy="483606"/>
      </dsp:txXfrm>
    </dsp:sp>
    <dsp:sp modelId="{C350F7D3-D56A-2144-AA21-8DF77A98502D}">
      <dsp:nvSpPr>
        <dsp:cNvPr id="0" name=""/>
        <dsp:cNvSpPr/>
      </dsp:nvSpPr>
      <dsp:spPr>
        <a:xfrm>
          <a:off x="748983" y="1669688"/>
          <a:ext cx="604507" cy="604507"/>
        </a:xfrm>
        <a:prstGeom prst="ellipse">
          <a:avLst/>
        </a:prstGeom>
        <a:solidFill>
          <a:sysClr val="window" lastClr="FFFFFF"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31859C">
              <a:shade val="50000"/>
              <a:hueOff val="186418"/>
              <a:satOff val="-18638"/>
              <a:lumOff val="27295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BCAFAA7-B545-3748-B3F9-DE404650D911}">
      <dsp:nvSpPr>
        <dsp:cNvPr id="0" name=""/>
        <dsp:cNvSpPr/>
      </dsp:nvSpPr>
      <dsp:spPr>
        <a:xfrm>
          <a:off x="1127864" y="2455974"/>
          <a:ext cx="3058192" cy="483606"/>
        </a:xfrm>
        <a:prstGeom prst="rect">
          <a:avLst/>
        </a:prstGeom>
        <a:solidFill>
          <a:srgbClr val="31859C">
            <a:shade val="50000"/>
            <a:hueOff val="279626"/>
            <a:satOff val="-27957"/>
            <a:lumOff val="40942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3863" tIns="60960" rIns="60960" bIns="6096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>
              <a:solidFill>
                <a:sysClr val="window" lastClr="FFFFFF"/>
              </a:solidFill>
              <a:latin typeface="Arial"/>
              <a:ea typeface="+mn-ea"/>
              <a:cs typeface="+mn-cs"/>
            </a:rPr>
            <a:t>Bidding information</a:t>
          </a:r>
          <a:endParaRPr lang="en-US" sz="2400" kern="1200" dirty="0">
            <a:solidFill>
              <a:sysClr val="window" lastClr="FFFFFF"/>
            </a:solidFill>
            <a:latin typeface="Arial"/>
            <a:ea typeface="+mn-ea"/>
            <a:cs typeface="+mn-cs"/>
          </a:endParaRPr>
        </a:p>
      </dsp:txBody>
      <dsp:txXfrm>
        <a:off x="1127864" y="2455974"/>
        <a:ext cx="3058192" cy="483606"/>
      </dsp:txXfrm>
    </dsp:sp>
    <dsp:sp modelId="{16EA9F10-919B-A249-A216-71B050B6FA7D}">
      <dsp:nvSpPr>
        <dsp:cNvPr id="0" name=""/>
        <dsp:cNvSpPr/>
      </dsp:nvSpPr>
      <dsp:spPr>
        <a:xfrm>
          <a:off x="825610" y="2395523"/>
          <a:ext cx="604507" cy="604507"/>
        </a:xfrm>
        <a:prstGeom prst="ellipse">
          <a:avLst/>
        </a:prstGeom>
        <a:solidFill>
          <a:sysClr val="window" lastClr="FFFFFF"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31859C">
              <a:shade val="50000"/>
              <a:hueOff val="279626"/>
              <a:satOff val="-27957"/>
              <a:lumOff val="40942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AF8D3B3-6A87-BD4D-AE0A-C13473883B01}">
      <dsp:nvSpPr>
        <dsp:cNvPr id="0" name=""/>
        <dsp:cNvSpPr/>
      </dsp:nvSpPr>
      <dsp:spPr>
        <a:xfrm>
          <a:off x="1051237" y="3181809"/>
          <a:ext cx="3134820" cy="483606"/>
        </a:xfrm>
        <a:prstGeom prst="rect">
          <a:avLst/>
        </a:prstGeom>
        <a:solidFill>
          <a:srgbClr val="31859C">
            <a:shade val="50000"/>
            <a:hueOff val="279626"/>
            <a:satOff val="-27957"/>
            <a:lumOff val="40942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3863" tIns="60960" rIns="60960" bIns="6096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>
              <a:solidFill>
                <a:sysClr val="window" lastClr="FFFFFF"/>
              </a:solidFill>
              <a:latin typeface="Arial"/>
              <a:ea typeface="+mn-ea"/>
              <a:cs typeface="+mn-cs"/>
            </a:rPr>
            <a:t>Transparency</a:t>
          </a:r>
          <a:endParaRPr lang="en-US" sz="2400" kern="1200" dirty="0">
            <a:solidFill>
              <a:sysClr val="window" lastClr="FFFFFF"/>
            </a:solidFill>
            <a:latin typeface="Arial"/>
            <a:ea typeface="+mn-ea"/>
            <a:cs typeface="+mn-cs"/>
          </a:endParaRPr>
        </a:p>
      </dsp:txBody>
      <dsp:txXfrm>
        <a:off x="1051237" y="3181809"/>
        <a:ext cx="3134820" cy="483606"/>
      </dsp:txXfrm>
    </dsp:sp>
    <dsp:sp modelId="{4E57E666-B735-DA42-A540-B168379DF448}">
      <dsp:nvSpPr>
        <dsp:cNvPr id="0" name=""/>
        <dsp:cNvSpPr/>
      </dsp:nvSpPr>
      <dsp:spPr>
        <a:xfrm>
          <a:off x="748983" y="3121358"/>
          <a:ext cx="604507" cy="604507"/>
        </a:xfrm>
        <a:prstGeom prst="ellipse">
          <a:avLst/>
        </a:prstGeom>
        <a:solidFill>
          <a:sysClr val="window" lastClr="FFFFFF"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31859C">
              <a:shade val="50000"/>
              <a:hueOff val="279626"/>
              <a:satOff val="-27957"/>
              <a:lumOff val="40942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C42A0DC-EE1D-0341-9031-B79F8509B653}">
      <dsp:nvSpPr>
        <dsp:cNvPr id="0" name=""/>
        <dsp:cNvSpPr/>
      </dsp:nvSpPr>
      <dsp:spPr>
        <a:xfrm>
          <a:off x="811243" y="3907112"/>
          <a:ext cx="3374814" cy="483606"/>
        </a:xfrm>
        <a:prstGeom prst="rect">
          <a:avLst/>
        </a:prstGeom>
        <a:solidFill>
          <a:srgbClr val="31859C">
            <a:shade val="50000"/>
            <a:hueOff val="186418"/>
            <a:satOff val="-18638"/>
            <a:lumOff val="27295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3863" tIns="60960" rIns="60960" bIns="6096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>
              <a:solidFill>
                <a:sysClr val="window" lastClr="FFFFFF"/>
              </a:solidFill>
              <a:latin typeface="Arial"/>
              <a:ea typeface="+mn-ea"/>
              <a:cs typeface="+mn-cs"/>
            </a:rPr>
            <a:t>Legacy integration</a:t>
          </a:r>
          <a:endParaRPr lang="en-US" sz="2400" kern="1200" dirty="0">
            <a:solidFill>
              <a:sysClr val="window" lastClr="FFFFFF"/>
            </a:solidFill>
            <a:latin typeface="Arial"/>
            <a:ea typeface="+mn-ea"/>
            <a:cs typeface="+mn-cs"/>
          </a:endParaRPr>
        </a:p>
      </dsp:txBody>
      <dsp:txXfrm>
        <a:off x="811243" y="3907112"/>
        <a:ext cx="3374814" cy="483606"/>
      </dsp:txXfrm>
    </dsp:sp>
    <dsp:sp modelId="{72028702-A392-F84F-B6DA-AEBEE9180D38}">
      <dsp:nvSpPr>
        <dsp:cNvPr id="0" name=""/>
        <dsp:cNvSpPr/>
      </dsp:nvSpPr>
      <dsp:spPr>
        <a:xfrm>
          <a:off x="508989" y="3846661"/>
          <a:ext cx="604507" cy="604507"/>
        </a:xfrm>
        <a:prstGeom prst="ellipse">
          <a:avLst/>
        </a:prstGeom>
        <a:solidFill>
          <a:sysClr val="window" lastClr="FFFFFF"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31859C">
              <a:shade val="50000"/>
              <a:hueOff val="186418"/>
              <a:satOff val="-18638"/>
              <a:lumOff val="27295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F04C930-253A-DF47-AFA4-8085148760BD}">
      <dsp:nvSpPr>
        <dsp:cNvPr id="0" name=""/>
        <dsp:cNvSpPr/>
      </dsp:nvSpPr>
      <dsp:spPr>
        <a:xfrm>
          <a:off x="373294" y="4632947"/>
          <a:ext cx="3812763" cy="483606"/>
        </a:xfrm>
        <a:prstGeom prst="rect">
          <a:avLst/>
        </a:prstGeom>
        <a:solidFill>
          <a:srgbClr val="31859C">
            <a:shade val="50000"/>
            <a:hueOff val="93209"/>
            <a:satOff val="-9319"/>
            <a:lumOff val="13647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3863" tIns="60960" rIns="60960" bIns="6096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>
              <a:solidFill>
                <a:sysClr val="window" lastClr="FFFFFF"/>
              </a:solidFill>
              <a:latin typeface="Arial"/>
              <a:ea typeface="+mn-ea"/>
              <a:cs typeface="+mn-cs"/>
            </a:rPr>
            <a:t>Monitoring &amp; reporting</a:t>
          </a:r>
          <a:endParaRPr lang="en-US" sz="2400" kern="1200" dirty="0">
            <a:solidFill>
              <a:sysClr val="window" lastClr="FFFFFF"/>
            </a:solidFill>
            <a:latin typeface="Arial"/>
            <a:ea typeface="+mn-ea"/>
            <a:cs typeface="+mn-cs"/>
          </a:endParaRPr>
        </a:p>
      </dsp:txBody>
      <dsp:txXfrm>
        <a:off x="373294" y="4632947"/>
        <a:ext cx="3812763" cy="483606"/>
      </dsp:txXfrm>
    </dsp:sp>
    <dsp:sp modelId="{47A98366-AB33-3246-8127-D3736EDEEF9C}">
      <dsp:nvSpPr>
        <dsp:cNvPr id="0" name=""/>
        <dsp:cNvSpPr/>
      </dsp:nvSpPr>
      <dsp:spPr>
        <a:xfrm>
          <a:off x="71040" y="4572497"/>
          <a:ext cx="604507" cy="604507"/>
        </a:xfrm>
        <a:prstGeom prst="ellipse">
          <a:avLst/>
        </a:prstGeom>
        <a:solidFill>
          <a:sysClr val="window" lastClr="FFFFFF"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31859C">
              <a:shade val="50000"/>
              <a:hueOff val="93209"/>
              <a:satOff val="-9319"/>
              <a:lumOff val="13647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DC2FA92-21A2-40F4-9FB2-3FE98DE56FE0}">
      <dsp:nvSpPr>
        <dsp:cNvPr id="0" name=""/>
        <dsp:cNvSpPr/>
      </dsp:nvSpPr>
      <dsp:spPr>
        <a:xfrm rot="10800000">
          <a:off x="1117407" y="487"/>
          <a:ext cx="3612521" cy="829947"/>
        </a:xfrm>
        <a:prstGeom prst="homePlate">
          <a:avLst/>
        </a:prstGeom>
        <a:solidFill>
          <a:srgbClr val="31859C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5984" tIns="99060" rIns="184912" bIns="99060" numCol="1" spcCol="1270" anchor="ctr" anchorCtr="0">
          <a:noAutofit/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>
              <a:solidFill>
                <a:sysClr val="window" lastClr="FFFFFF"/>
              </a:solidFill>
              <a:latin typeface="Arial"/>
              <a:ea typeface="+mn-ea"/>
              <a:cs typeface="+mn-cs"/>
            </a:rPr>
            <a:t>Performance Data</a:t>
          </a:r>
          <a:endParaRPr lang="en-US" sz="2600" kern="1200" dirty="0">
            <a:solidFill>
              <a:sysClr val="window" lastClr="FFFFFF"/>
            </a:solidFill>
            <a:latin typeface="Arial"/>
            <a:ea typeface="+mn-ea"/>
            <a:cs typeface="+mn-cs"/>
          </a:endParaRPr>
        </a:p>
      </dsp:txBody>
      <dsp:txXfrm rot="10800000">
        <a:off x="1324894" y="487"/>
        <a:ext cx="3405034" cy="829947"/>
      </dsp:txXfrm>
    </dsp:sp>
    <dsp:sp modelId="{0D1BE8FA-C2FB-448F-B34C-4913E68E6ED2}">
      <dsp:nvSpPr>
        <dsp:cNvPr id="0" name=""/>
        <dsp:cNvSpPr/>
      </dsp:nvSpPr>
      <dsp:spPr>
        <a:xfrm>
          <a:off x="702433" y="487"/>
          <a:ext cx="829947" cy="829947"/>
        </a:xfrm>
        <a:prstGeom prst="ellipse">
          <a:avLst/>
        </a:prstGeom>
        <a:solidFill>
          <a:srgbClr val="31859C">
            <a:tint val="5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DDACC1B-D391-4D7D-8923-907C6F959143}">
      <dsp:nvSpPr>
        <dsp:cNvPr id="0" name=""/>
        <dsp:cNvSpPr/>
      </dsp:nvSpPr>
      <dsp:spPr>
        <a:xfrm rot="10800000">
          <a:off x="1117407" y="1078179"/>
          <a:ext cx="3612521" cy="829947"/>
        </a:xfrm>
        <a:prstGeom prst="homePlate">
          <a:avLst/>
        </a:prstGeom>
        <a:solidFill>
          <a:srgbClr val="31859C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5984" tIns="99060" rIns="184912" bIns="99060" numCol="1" spcCol="1270" anchor="ctr" anchorCtr="0">
          <a:noAutofit/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>
              <a:solidFill>
                <a:sysClr val="window" lastClr="FFFFFF"/>
              </a:solidFill>
              <a:latin typeface="Arial"/>
              <a:ea typeface="+mn-ea"/>
              <a:cs typeface="+mn-cs"/>
            </a:rPr>
            <a:t>Task Management</a:t>
          </a:r>
          <a:endParaRPr lang="en-US" sz="2600" kern="1200" dirty="0">
            <a:solidFill>
              <a:sysClr val="window" lastClr="FFFFFF"/>
            </a:solidFill>
            <a:latin typeface="Arial"/>
            <a:ea typeface="+mn-ea"/>
            <a:cs typeface="+mn-cs"/>
          </a:endParaRPr>
        </a:p>
      </dsp:txBody>
      <dsp:txXfrm rot="10800000">
        <a:off x="1324894" y="1078179"/>
        <a:ext cx="3405034" cy="829947"/>
      </dsp:txXfrm>
    </dsp:sp>
    <dsp:sp modelId="{D253985B-37F3-4C92-855F-FAE1FFC92AA9}">
      <dsp:nvSpPr>
        <dsp:cNvPr id="0" name=""/>
        <dsp:cNvSpPr/>
      </dsp:nvSpPr>
      <dsp:spPr>
        <a:xfrm>
          <a:off x="702433" y="1078179"/>
          <a:ext cx="829947" cy="829947"/>
        </a:xfrm>
        <a:prstGeom prst="ellipse">
          <a:avLst/>
        </a:prstGeom>
        <a:solidFill>
          <a:srgbClr val="31859C">
            <a:tint val="5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38F2143-EED4-4A67-8B7E-BC5732DB1004}">
      <dsp:nvSpPr>
        <dsp:cNvPr id="0" name=""/>
        <dsp:cNvSpPr/>
      </dsp:nvSpPr>
      <dsp:spPr>
        <a:xfrm rot="10800000">
          <a:off x="1117407" y="2155872"/>
          <a:ext cx="3612521" cy="829947"/>
        </a:xfrm>
        <a:prstGeom prst="homePlate">
          <a:avLst/>
        </a:prstGeom>
        <a:solidFill>
          <a:srgbClr val="31859C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5984" tIns="99060" rIns="184912" bIns="99060" numCol="1" spcCol="1270" anchor="ctr" anchorCtr="0">
          <a:noAutofit/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>
              <a:solidFill>
                <a:sysClr val="window" lastClr="FFFFFF"/>
              </a:solidFill>
              <a:latin typeface="Arial"/>
              <a:ea typeface="+mn-ea"/>
              <a:cs typeface="+mn-cs"/>
            </a:rPr>
            <a:t>Risk Identification</a:t>
          </a:r>
          <a:endParaRPr lang="en-US" sz="2600" kern="1200" dirty="0">
            <a:solidFill>
              <a:sysClr val="window" lastClr="FFFFFF"/>
            </a:solidFill>
            <a:latin typeface="Arial"/>
            <a:ea typeface="+mn-ea"/>
            <a:cs typeface="+mn-cs"/>
          </a:endParaRPr>
        </a:p>
      </dsp:txBody>
      <dsp:txXfrm rot="10800000">
        <a:off x="1324894" y="2155872"/>
        <a:ext cx="3405034" cy="829947"/>
      </dsp:txXfrm>
    </dsp:sp>
    <dsp:sp modelId="{ECBA0058-66D1-411F-8A06-575D66C202B0}">
      <dsp:nvSpPr>
        <dsp:cNvPr id="0" name=""/>
        <dsp:cNvSpPr/>
      </dsp:nvSpPr>
      <dsp:spPr>
        <a:xfrm>
          <a:off x="702433" y="2155872"/>
          <a:ext cx="829947" cy="829947"/>
        </a:xfrm>
        <a:prstGeom prst="ellipse">
          <a:avLst/>
        </a:prstGeom>
        <a:solidFill>
          <a:srgbClr val="31859C">
            <a:tint val="5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5FD0163-0521-4F3D-A198-E7AC657138FC}">
      <dsp:nvSpPr>
        <dsp:cNvPr id="0" name=""/>
        <dsp:cNvSpPr/>
      </dsp:nvSpPr>
      <dsp:spPr>
        <a:xfrm rot="10800000">
          <a:off x="1117407" y="3233565"/>
          <a:ext cx="3612521" cy="829947"/>
        </a:xfrm>
        <a:prstGeom prst="homePlate">
          <a:avLst/>
        </a:prstGeom>
        <a:solidFill>
          <a:srgbClr val="31859C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5984" tIns="99060" rIns="184912" bIns="99060" numCol="1" spcCol="1270" anchor="ctr" anchorCtr="0">
          <a:noAutofit/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>
              <a:solidFill>
                <a:sysClr val="window" lastClr="FFFFFF"/>
              </a:solidFill>
              <a:latin typeface="Arial"/>
              <a:ea typeface="+mn-ea"/>
              <a:cs typeface="+mn-cs"/>
            </a:rPr>
            <a:t>Market Intelligence</a:t>
          </a:r>
          <a:endParaRPr lang="en-US" sz="2600" kern="1200" dirty="0">
            <a:solidFill>
              <a:sysClr val="window" lastClr="FFFFFF"/>
            </a:solidFill>
            <a:latin typeface="Arial"/>
            <a:ea typeface="+mn-ea"/>
            <a:cs typeface="+mn-cs"/>
          </a:endParaRPr>
        </a:p>
      </dsp:txBody>
      <dsp:txXfrm rot="10800000">
        <a:off x="1324894" y="3233565"/>
        <a:ext cx="3405034" cy="829947"/>
      </dsp:txXfrm>
    </dsp:sp>
    <dsp:sp modelId="{644C2B12-9089-431B-B007-6CAB772B689A}">
      <dsp:nvSpPr>
        <dsp:cNvPr id="0" name=""/>
        <dsp:cNvSpPr/>
      </dsp:nvSpPr>
      <dsp:spPr>
        <a:xfrm>
          <a:off x="702433" y="3233565"/>
          <a:ext cx="829947" cy="829947"/>
        </a:xfrm>
        <a:prstGeom prst="ellipse">
          <a:avLst/>
        </a:prstGeom>
        <a:solidFill>
          <a:srgbClr val="31859C">
            <a:tint val="5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2477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953853" y="0"/>
            <a:ext cx="302477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D41DCA-8854-448C-9373-477C8DA8AD38}" type="datetimeFigureOut">
              <a:rPr lang="de-DE" smtClean="0"/>
              <a:pPr/>
              <a:t>25.11.2015</a:t>
            </a:fld>
            <a:endParaRPr lang="de-DE" dirty="0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203325" y="685800"/>
            <a:ext cx="4573588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 dirty="0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98024" y="4343400"/>
            <a:ext cx="558419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302477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953853" y="8685213"/>
            <a:ext cx="302477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42B22FE-F869-4CFE-92A0-938D0E41CCBF}" type="slidenum">
              <a:rPr lang="de-DE" smtClean="0"/>
              <a:pPr/>
              <a:t>‹#›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1508986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ster Title: 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 userDrawn="1"/>
        </p:nvSpPr>
        <p:spPr>
          <a:xfrm>
            <a:off x="0" y="6288504"/>
            <a:ext cx="9144000" cy="478055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2" descr="I:\_GregW\1322550 WBGIS - ITS Sub Branding\WBGIS_ITS-PPT_footer-06.jpg"/>
          <p:cNvPicPr>
            <a:picLocks noChangeAspect="1" noChangeArrowheads="1"/>
          </p:cNvPicPr>
          <p:nvPr userDrawn="1"/>
        </p:nvPicPr>
        <p:blipFill>
          <a:blip r:embed="rId2"/>
          <a:srcRect b="82105"/>
          <a:stretch>
            <a:fillRect/>
          </a:stretch>
        </p:blipFill>
        <p:spPr bwMode="auto">
          <a:xfrm>
            <a:off x="0" y="1379624"/>
            <a:ext cx="9144000" cy="136358"/>
          </a:xfrm>
          <a:prstGeom prst="rect">
            <a:avLst/>
          </a:prstGeom>
          <a:noFill/>
        </p:spPr>
      </p:pic>
      <p:sp>
        <p:nvSpPr>
          <p:cNvPr id="6" name="Rectangle 2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4219074" y="3980752"/>
            <a:ext cx="4384288" cy="1011238"/>
          </a:xfrm>
        </p:spPr>
        <p:txBody>
          <a:bodyPr bIns="0"/>
          <a:lstStyle>
            <a:lvl1pPr>
              <a:defRPr sz="3500">
                <a:solidFill>
                  <a:schemeClr val="accent2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noProof="0" dirty="0" smtClean="0"/>
              <a:t>Master Title: </a:t>
            </a:r>
            <a:br>
              <a:rPr lang="en-US" noProof="0" dirty="0" smtClean="0"/>
            </a:br>
            <a:r>
              <a:rPr lang="en-US" noProof="0" dirty="0" smtClean="0"/>
              <a:t>Version 1</a:t>
            </a:r>
          </a:p>
        </p:txBody>
      </p:sp>
      <p:sp>
        <p:nvSpPr>
          <p:cNvPr id="7" name="Rectangle 3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4588042" y="5153078"/>
            <a:ext cx="4034590" cy="112740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Tx/>
              <a:buNone/>
              <a:defRPr sz="2000" b="0" baseline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noProof="0" dirty="0" smtClean="0"/>
              <a:t>Name of the contributor</a:t>
            </a:r>
          </a:p>
          <a:p>
            <a:pPr lvl="0"/>
            <a:r>
              <a:rPr lang="en-US" noProof="0" dirty="0" smtClean="0"/>
              <a:t>Name of the event, venue</a:t>
            </a:r>
          </a:p>
          <a:p>
            <a:pPr lvl="0"/>
            <a:r>
              <a:rPr lang="en-US" noProof="0" dirty="0" smtClean="0"/>
              <a:t>00 Month 2012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0" y="1283371"/>
            <a:ext cx="9144000" cy="91440"/>
          </a:xfrm>
          <a:prstGeom prst="rect">
            <a:avLst/>
          </a:prstGeom>
          <a:solidFill>
            <a:schemeClr val="accent2"/>
          </a:solidFill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 userDrawn="1"/>
        </p:nvSpPr>
        <p:spPr>
          <a:xfrm>
            <a:off x="0" y="0"/>
            <a:ext cx="9144000" cy="91440"/>
          </a:xfrm>
          <a:prstGeom prst="rect">
            <a:avLst/>
          </a:prstGeom>
          <a:solidFill>
            <a:schemeClr val="accent2"/>
          </a:solidFill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 userDrawn="1"/>
        </p:nvSpPr>
        <p:spPr>
          <a:xfrm>
            <a:off x="0" y="6766560"/>
            <a:ext cx="9144000" cy="91440"/>
          </a:xfrm>
          <a:prstGeom prst="rect">
            <a:avLst/>
          </a:prstGeom>
          <a:solidFill>
            <a:schemeClr val="accent2"/>
          </a:solidFill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/>
          <p:cNvSpPr/>
          <p:nvPr userDrawn="1"/>
        </p:nvSpPr>
        <p:spPr>
          <a:xfrm>
            <a:off x="0" y="3858768"/>
            <a:ext cx="4379976" cy="2999232"/>
          </a:xfrm>
          <a:prstGeom prst="rect">
            <a:avLst/>
          </a:prstGeom>
          <a:blipFill dpi="0" rotWithShape="1">
            <a:blip r:embed="rId3">
              <a:alphaModFix amt="30000"/>
            </a:blip>
            <a:srcRect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19998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Master Title: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12"/>
          <p:cNvPicPr>
            <a:picLocks noChangeAspect="1"/>
          </p:cNvPicPr>
          <p:nvPr userDrawn="1"/>
        </p:nvPicPr>
        <p:blipFill>
          <a:blip r:embed="rId2">
            <a:alphaModFix amt="30000"/>
          </a:blip>
          <a:stretch>
            <a:fillRect/>
          </a:stretch>
        </p:blipFill>
        <p:spPr>
          <a:xfrm>
            <a:off x="3133426" y="1130968"/>
            <a:ext cx="5938818" cy="5938818"/>
          </a:xfrm>
          <a:prstGeom prst="rect">
            <a:avLst/>
          </a:prstGeom>
        </p:spPr>
      </p:pic>
      <p:sp>
        <p:nvSpPr>
          <p:cNvPr id="7" name="Rectangle 2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1065177" y="3958989"/>
            <a:ext cx="7538185" cy="1011238"/>
          </a:xfrm>
        </p:spPr>
        <p:txBody>
          <a:bodyPr bIns="0"/>
          <a:lstStyle>
            <a:lvl1pPr>
              <a:defRPr sz="350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noProof="0" dirty="0" smtClean="0"/>
              <a:t>Master Title: Version 2</a:t>
            </a:r>
          </a:p>
        </p:txBody>
      </p:sp>
      <p:sp>
        <p:nvSpPr>
          <p:cNvPr id="8" name="Rectangle 3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1065327" y="5131316"/>
            <a:ext cx="7539711" cy="6477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Tx/>
              <a:buNone/>
              <a:defRPr sz="2000" b="0" baseline="0">
                <a:solidFill>
                  <a:schemeClr val="accent2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noProof="0" dirty="0" smtClean="0"/>
              <a:t>Name of the contributor</a:t>
            </a:r>
          </a:p>
          <a:p>
            <a:pPr lvl="0"/>
            <a:r>
              <a:rPr lang="en-US" noProof="0" dirty="0" smtClean="0"/>
              <a:t>Name of the event, venue, 00 Month 2012</a:t>
            </a:r>
          </a:p>
        </p:txBody>
      </p:sp>
    </p:spTree>
    <p:extLst>
      <p:ext uri="{BB962C8B-B14F-4D97-AF65-F5344CB8AC3E}">
        <p14:creationId xmlns:p14="http://schemas.microsoft.com/office/powerpoint/2010/main" val="3752270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noProof="0" dirty="0" err="1" smtClean="0"/>
              <a:t>Titlemaster</a:t>
            </a:r>
            <a:endParaRPr lang="en-US" noProof="0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EF62D93A-3BA0-8848-BFA3-D7046C1B555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Inhaltsplatzhalter 5"/>
          <p:cNvSpPr>
            <a:spLocks noGrp="1"/>
          </p:cNvSpPr>
          <p:nvPr>
            <p:ph sz="quarter" idx="12" hasCustomPrompt="1"/>
          </p:nvPr>
        </p:nvSpPr>
        <p:spPr/>
        <p:txBody>
          <a:bodyPr/>
          <a:lstStyle>
            <a:lvl3pPr marL="361950" indent="-361950">
              <a:buFont typeface="Arial" panose="020B0604020202020204" pitchFamily="34" charset="0"/>
              <a:buChar char="•"/>
              <a:defRPr/>
            </a:lvl3pPr>
          </a:lstStyle>
          <a:p>
            <a:pPr lvl="0"/>
            <a:r>
              <a:rPr lang="en-US" noProof="0" dirty="0" err="1" smtClean="0"/>
              <a:t>Textmaster</a:t>
            </a:r>
            <a:endParaRPr lang="en-US" noProof="0" dirty="0" smtClean="0"/>
          </a:p>
          <a:p>
            <a:pPr lvl="1"/>
            <a:r>
              <a:rPr lang="en-US" noProof="0" dirty="0" smtClean="0"/>
              <a:t>Second Layer</a:t>
            </a:r>
          </a:p>
          <a:p>
            <a:pPr lvl="2"/>
            <a:r>
              <a:rPr lang="en-US" noProof="0" dirty="0" smtClean="0"/>
              <a:t>Third Layer</a:t>
            </a:r>
          </a:p>
          <a:p>
            <a:pPr lvl="3"/>
            <a:r>
              <a:rPr lang="en-US" noProof="0" dirty="0" smtClean="0"/>
              <a:t>Fourth Layer</a:t>
            </a:r>
          </a:p>
          <a:p>
            <a:pPr lvl="4"/>
            <a:r>
              <a:rPr lang="en-US" noProof="0" dirty="0" smtClean="0"/>
              <a:t>Fifth Layer</a:t>
            </a:r>
          </a:p>
          <a:p>
            <a:pPr lvl="5"/>
            <a:r>
              <a:rPr lang="en-US" noProof="0" dirty="0" smtClean="0"/>
              <a:t>6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6866143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noProof="0" dirty="0" err="1" smtClean="0"/>
              <a:t>Titlemaster</a:t>
            </a:r>
            <a:endParaRPr lang="en-US" noProof="0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EF62D93A-3BA0-8848-BFA3-D7046C1B555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Inhaltsplatzhalter 5"/>
          <p:cNvSpPr>
            <a:spLocks noGrp="1"/>
          </p:cNvSpPr>
          <p:nvPr>
            <p:ph sz="quarter" idx="12" hasCustomPrompt="1"/>
          </p:nvPr>
        </p:nvSpPr>
        <p:spPr>
          <a:xfrm>
            <a:off x="323850" y="3716338"/>
            <a:ext cx="8496300" cy="2305050"/>
          </a:xfrm>
        </p:spPr>
        <p:txBody>
          <a:bodyPr anchor="ctr" anchorCtr="1"/>
          <a:lstStyle>
            <a:lvl1pPr algn="ctr">
              <a:buFontTx/>
              <a:buNone/>
              <a:defRPr sz="2500">
                <a:solidFill>
                  <a:schemeClr val="accent1"/>
                </a:solidFill>
              </a:defRPr>
            </a:lvl1pPr>
            <a:lvl2pPr algn="ctr">
              <a:buFontTx/>
              <a:buNone/>
              <a:defRPr sz="2500">
                <a:solidFill>
                  <a:schemeClr val="accent1"/>
                </a:solidFill>
              </a:defRPr>
            </a:lvl2pPr>
            <a:lvl3pPr marL="0" indent="0" algn="ctr">
              <a:buFontTx/>
              <a:buNone/>
              <a:defRPr sz="2500">
                <a:solidFill>
                  <a:schemeClr val="accent1"/>
                </a:solidFill>
              </a:defRPr>
            </a:lvl3pPr>
            <a:lvl4pPr marL="0" indent="0" algn="ctr">
              <a:buFontTx/>
              <a:buNone/>
              <a:defRPr sz="2500">
                <a:solidFill>
                  <a:schemeClr val="accent1"/>
                </a:solidFill>
              </a:defRPr>
            </a:lvl4pPr>
            <a:lvl5pPr marL="0" indent="0" algn="ctr">
              <a:buFontTx/>
              <a:buNone/>
              <a:defRPr sz="250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noProof="0" dirty="0" err="1" smtClean="0"/>
              <a:t>Textmaster</a:t>
            </a:r>
            <a:endParaRPr lang="en-US" noProof="0" dirty="0"/>
          </a:p>
        </p:txBody>
      </p:sp>
      <p:sp>
        <p:nvSpPr>
          <p:cNvPr id="7" name="Bildplatzhalter 6"/>
          <p:cNvSpPr>
            <a:spLocks noGrp="1"/>
          </p:cNvSpPr>
          <p:nvPr>
            <p:ph type="pic" sz="quarter" idx="13" hasCustomPrompt="1"/>
          </p:nvPr>
        </p:nvSpPr>
        <p:spPr>
          <a:xfrm>
            <a:off x="323850" y="1268413"/>
            <a:ext cx="8496300" cy="2305050"/>
          </a:xfrm>
        </p:spPr>
        <p:txBody>
          <a:bodyPr/>
          <a:lstStyle/>
          <a:p>
            <a:r>
              <a:rPr lang="en-US" noProof="0" dirty="0" smtClean="0"/>
              <a:t>Images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0896247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noProof="0" dirty="0" err="1" smtClean="0"/>
              <a:t>Titlemaster</a:t>
            </a:r>
            <a:endParaRPr lang="en-US" noProof="0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EF62D93A-3BA0-8848-BFA3-D7046C1B555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Inhaltsplatzhalter 5"/>
          <p:cNvSpPr>
            <a:spLocks noGrp="1"/>
          </p:cNvSpPr>
          <p:nvPr>
            <p:ph sz="quarter" idx="12" hasCustomPrompt="1"/>
          </p:nvPr>
        </p:nvSpPr>
        <p:spPr>
          <a:xfrm>
            <a:off x="323851" y="1268413"/>
            <a:ext cx="4176712" cy="4752975"/>
          </a:xfrm>
        </p:spPr>
        <p:txBody>
          <a:bodyPr/>
          <a:lstStyle>
            <a:lvl1pPr algn="l">
              <a:buFontTx/>
              <a:buNone/>
              <a:defRPr sz="2500">
                <a:solidFill>
                  <a:schemeClr val="accent1"/>
                </a:solidFill>
              </a:defRPr>
            </a:lvl1pPr>
            <a:lvl2pPr algn="ctr">
              <a:buFontTx/>
              <a:buNone/>
              <a:defRPr sz="2500">
                <a:solidFill>
                  <a:schemeClr val="accent1"/>
                </a:solidFill>
              </a:defRPr>
            </a:lvl2pPr>
            <a:lvl3pPr marL="0" indent="0" algn="ctr">
              <a:buFontTx/>
              <a:buNone/>
              <a:defRPr sz="2500">
                <a:solidFill>
                  <a:schemeClr val="accent1"/>
                </a:solidFill>
              </a:defRPr>
            </a:lvl3pPr>
            <a:lvl4pPr marL="0" indent="0" algn="ctr">
              <a:buFontTx/>
              <a:buNone/>
              <a:defRPr sz="2500">
                <a:solidFill>
                  <a:schemeClr val="accent1"/>
                </a:solidFill>
              </a:defRPr>
            </a:lvl4pPr>
            <a:lvl5pPr marL="0" indent="0" algn="ctr">
              <a:buFontTx/>
              <a:buNone/>
              <a:defRPr sz="250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noProof="0" dirty="0" err="1" smtClean="0"/>
              <a:t>Textmaster</a:t>
            </a:r>
            <a:endParaRPr lang="en-US" noProof="0" dirty="0"/>
          </a:p>
        </p:txBody>
      </p:sp>
      <p:sp>
        <p:nvSpPr>
          <p:cNvPr id="7" name="Bildplatzhalter 6"/>
          <p:cNvSpPr>
            <a:spLocks noGrp="1"/>
          </p:cNvSpPr>
          <p:nvPr>
            <p:ph type="pic" sz="quarter" idx="13" hasCustomPrompt="1"/>
          </p:nvPr>
        </p:nvSpPr>
        <p:spPr>
          <a:xfrm>
            <a:off x="4643438" y="1268413"/>
            <a:ext cx="4176712" cy="4752975"/>
          </a:xfrm>
        </p:spPr>
        <p:txBody>
          <a:bodyPr/>
          <a:lstStyle/>
          <a:p>
            <a:r>
              <a:rPr lang="en-US" noProof="0" dirty="0" smtClean="0"/>
              <a:t>Images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5419232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noProof="0" dirty="0" err="1" smtClean="0"/>
              <a:t>Titlemaster</a:t>
            </a:r>
            <a:endParaRPr lang="en-US" noProof="0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EF62D93A-3BA0-8848-BFA3-D7046C1B555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54799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Slide: 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I:\_GregW\1322550 WBGIS - ITS Sub Branding\WBGIS_ITS-PPT_footer-06.jpg"/>
          <p:cNvPicPr>
            <a:picLocks noChangeAspect="1" noChangeArrowheads="1"/>
          </p:cNvPicPr>
          <p:nvPr userDrawn="1"/>
        </p:nvPicPr>
        <p:blipFill>
          <a:blip r:embed="rId2"/>
          <a:srcRect b="82105"/>
          <a:stretch>
            <a:fillRect/>
          </a:stretch>
        </p:blipFill>
        <p:spPr bwMode="auto">
          <a:xfrm>
            <a:off x="0" y="1379624"/>
            <a:ext cx="9144000" cy="136358"/>
          </a:xfrm>
          <a:prstGeom prst="rect">
            <a:avLst/>
          </a:prstGeom>
          <a:noFill/>
        </p:spPr>
      </p:pic>
      <p:sp>
        <p:nvSpPr>
          <p:cNvPr id="13" name="Rectangle 12"/>
          <p:cNvSpPr/>
          <p:nvPr userDrawn="1"/>
        </p:nvSpPr>
        <p:spPr>
          <a:xfrm>
            <a:off x="0" y="1283371"/>
            <a:ext cx="9144000" cy="91440"/>
          </a:xfrm>
          <a:prstGeom prst="rect">
            <a:avLst/>
          </a:prstGeom>
          <a:solidFill>
            <a:schemeClr val="accent2"/>
          </a:solidFill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 userDrawn="1"/>
        </p:nvSpPr>
        <p:spPr>
          <a:xfrm>
            <a:off x="0" y="6288504"/>
            <a:ext cx="9144000" cy="478055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4780546" y="2986248"/>
            <a:ext cx="3349461" cy="1011238"/>
          </a:xfrm>
        </p:spPr>
        <p:txBody>
          <a:bodyPr bIns="0"/>
          <a:lstStyle>
            <a:lvl1pPr>
              <a:defRPr sz="3500">
                <a:solidFill>
                  <a:srgbClr val="002345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noProof="0" dirty="0" smtClean="0"/>
              <a:t>Thank you</a:t>
            </a:r>
          </a:p>
        </p:txBody>
      </p:sp>
      <p:sp>
        <p:nvSpPr>
          <p:cNvPr id="6" name="Rectangle 3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4780547" y="4026716"/>
            <a:ext cx="3391154" cy="2089444"/>
          </a:xfrm>
          <a:prstGeom prst="rect">
            <a:avLst/>
          </a:prstGeom>
        </p:spPr>
        <p:txBody>
          <a:bodyPr lIns="0" tIns="0" rIns="0" bIns="0" anchor="b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900" b="0" baseline="0">
                <a:solidFill>
                  <a:srgbClr val="00ADE4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noProof="0" dirty="0" smtClean="0"/>
              <a:t>World Bank Group</a:t>
            </a:r>
          </a:p>
          <a:p>
            <a:pPr lvl="0"/>
            <a:r>
              <a:rPr lang="en-US" noProof="0" dirty="0" smtClean="0"/>
              <a:t>Address Line 1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noProof="0" dirty="0" smtClean="0"/>
              <a:t>Address Line 1</a:t>
            </a:r>
          </a:p>
          <a:p>
            <a:pPr lvl="0"/>
            <a:r>
              <a:rPr lang="en-US" noProof="0" dirty="0" smtClean="0"/>
              <a:t>City ABC</a:t>
            </a:r>
          </a:p>
          <a:p>
            <a:pPr lvl="0"/>
            <a:r>
              <a:rPr lang="en-US" noProof="0" dirty="0" smtClean="0"/>
              <a:t>State DEFG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0" y="0"/>
            <a:ext cx="9144000" cy="91440"/>
          </a:xfrm>
          <a:prstGeom prst="rect">
            <a:avLst/>
          </a:prstGeom>
          <a:solidFill>
            <a:schemeClr val="accent2"/>
          </a:solidFill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 userDrawn="1"/>
        </p:nvSpPr>
        <p:spPr>
          <a:xfrm>
            <a:off x="0" y="6766560"/>
            <a:ext cx="9144000" cy="91440"/>
          </a:xfrm>
          <a:prstGeom prst="rect">
            <a:avLst/>
          </a:prstGeom>
          <a:solidFill>
            <a:schemeClr val="accent2"/>
          </a:solidFill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 userDrawn="1"/>
        </p:nvSpPr>
        <p:spPr>
          <a:xfrm>
            <a:off x="0" y="3858768"/>
            <a:ext cx="4379976" cy="2999232"/>
          </a:xfrm>
          <a:prstGeom prst="rect">
            <a:avLst/>
          </a:prstGeom>
          <a:blipFill dpi="0" rotWithShape="1">
            <a:blip r:embed="rId3">
              <a:alphaModFix amt="30000"/>
            </a:blip>
            <a:srcRect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15634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osing Slide: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hteck 12"/>
          <p:cNvSpPr/>
          <p:nvPr userDrawn="1"/>
        </p:nvSpPr>
        <p:spPr>
          <a:xfrm>
            <a:off x="0" y="1278000"/>
            <a:ext cx="9144000" cy="558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pic>
        <p:nvPicPr>
          <p:cNvPr id="14" name="Bild 13"/>
          <p:cNvPicPr>
            <a:picLocks noChangeAspect="1"/>
          </p:cNvPicPr>
          <p:nvPr userDrawn="1"/>
        </p:nvPicPr>
        <p:blipFill>
          <a:blip r:embed="rId2">
            <a:alphaModFix amt="30000"/>
          </a:blip>
          <a:stretch>
            <a:fillRect/>
          </a:stretch>
        </p:blipFill>
        <p:spPr>
          <a:xfrm>
            <a:off x="3059832" y="1057374"/>
            <a:ext cx="6012412" cy="6012412"/>
          </a:xfrm>
          <a:prstGeom prst="rect">
            <a:avLst/>
          </a:prstGeom>
        </p:spPr>
      </p:pic>
      <p:sp>
        <p:nvSpPr>
          <p:cNvPr id="7" name="Rectangle 2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1152800" y="1272561"/>
            <a:ext cx="7017314" cy="1011238"/>
          </a:xfrm>
        </p:spPr>
        <p:txBody>
          <a:bodyPr bIns="0"/>
          <a:lstStyle>
            <a:lvl1pPr>
              <a:defRPr sz="350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noProof="0" dirty="0" smtClean="0"/>
              <a:t>Thank you</a:t>
            </a:r>
          </a:p>
        </p:txBody>
      </p:sp>
      <p:sp>
        <p:nvSpPr>
          <p:cNvPr id="8" name="Rectangle 3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1152968" y="4026716"/>
            <a:ext cx="7018734" cy="2089444"/>
          </a:xfrm>
          <a:prstGeom prst="rect">
            <a:avLst/>
          </a:prstGeom>
        </p:spPr>
        <p:txBody>
          <a:bodyPr lIns="0" tIns="0" rIns="0" bIns="0" anchor="b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900" b="0" baseline="0">
                <a:solidFill>
                  <a:schemeClr val="accent2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noProof="0" dirty="0" smtClean="0"/>
              <a:t>World Bank Group</a:t>
            </a:r>
          </a:p>
          <a:p>
            <a:pPr lvl="0"/>
            <a:r>
              <a:rPr lang="en-US" noProof="0" dirty="0" smtClean="0"/>
              <a:t>Address Line 1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noProof="0" dirty="0" smtClean="0"/>
              <a:t>Address Line 1</a:t>
            </a:r>
          </a:p>
          <a:p>
            <a:pPr lvl="0"/>
            <a:r>
              <a:rPr lang="en-US" noProof="0" dirty="0" smtClean="0"/>
              <a:t>City ABC</a:t>
            </a:r>
          </a:p>
          <a:p>
            <a:pPr lvl="0"/>
            <a:r>
              <a:rPr lang="en-US" noProof="0" dirty="0" smtClean="0"/>
              <a:t>State DEFG</a:t>
            </a:r>
          </a:p>
        </p:txBody>
      </p:sp>
    </p:spTree>
    <p:extLst>
      <p:ext uri="{BB962C8B-B14F-4D97-AF65-F5344CB8AC3E}">
        <p14:creationId xmlns:p14="http://schemas.microsoft.com/office/powerpoint/2010/main" val="2396073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ark 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075637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342900" indent="-342900">
              <a:buSzPct val="100000"/>
              <a:buFont typeface="Arial" pitchFamily="34" charset="0"/>
              <a:buChar char="•"/>
              <a:defRPr baseline="0">
                <a:latin typeface="Calibri" pitchFamily="34" charset="0"/>
              </a:defRPr>
            </a:lvl1pPr>
            <a:lvl2pPr marL="457200" indent="-182880">
              <a:buClr>
                <a:schemeClr val="accent3">
                  <a:lumMod val="40000"/>
                  <a:lumOff val="60000"/>
                </a:schemeClr>
              </a:buClr>
              <a:buFont typeface="Wingdings" pitchFamily="2" charset="2"/>
              <a:buChar char="§"/>
              <a:defRPr baseline="0">
                <a:latin typeface="Calibri" pitchFamily="34" charset="0"/>
              </a:defRPr>
            </a:lvl2pPr>
            <a:lvl3pPr marL="731520" indent="-182880">
              <a:buClr>
                <a:srgbClr val="002060"/>
              </a:buClr>
              <a:buFont typeface="Arial" pitchFamily="34" charset="0"/>
              <a:buChar char="•"/>
              <a:defRPr baseline="0">
                <a:latin typeface="Calibri" pitchFamily="34" charset="0"/>
              </a:defRPr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07774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23850" y="260350"/>
            <a:ext cx="8496300" cy="576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180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This is a headline</a:t>
            </a:r>
            <a:endParaRPr lang="en-US" noProof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310063" y="6360101"/>
            <a:ext cx="4558326" cy="2159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36000" rIns="0" bIns="0" numCol="1" anchor="t" anchorCtr="0" compatLnSpc="1">
            <a:prstTxWarp prst="textNoShape">
              <a:avLst/>
            </a:prstTxWarp>
          </a:bodyPr>
          <a:lstStyle>
            <a:lvl1pPr>
              <a:defRPr sz="90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532118" y="6360102"/>
            <a:ext cx="288032" cy="215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36000" rIns="0" bIns="0" numCol="1" anchor="t" anchorCtr="0" compatLnSpc="1">
            <a:prstTxWarp prst="textNoShape">
              <a:avLst/>
            </a:prstTxWarp>
          </a:bodyPr>
          <a:lstStyle>
            <a:lvl1pPr algn="l">
              <a:defRPr sz="90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EF62D93A-3BA0-8848-BFA3-D7046C1B555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2" name="Textplatzhalter 1"/>
          <p:cNvSpPr>
            <a:spLocks noGrp="1"/>
          </p:cNvSpPr>
          <p:nvPr>
            <p:ph type="body" idx="1"/>
          </p:nvPr>
        </p:nvSpPr>
        <p:spPr>
          <a:xfrm>
            <a:off x="323850" y="1268413"/>
            <a:ext cx="8496300" cy="475297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noProof="0" dirty="0" err="1" smtClean="0"/>
              <a:t>Textmaster</a:t>
            </a:r>
            <a:endParaRPr lang="en-US" noProof="0" dirty="0" smtClean="0"/>
          </a:p>
          <a:p>
            <a:pPr lvl="1"/>
            <a:r>
              <a:rPr lang="en-US" noProof="0" dirty="0" smtClean="0"/>
              <a:t>Second Layer</a:t>
            </a:r>
          </a:p>
          <a:p>
            <a:pPr lvl="2"/>
            <a:r>
              <a:rPr lang="en-US" noProof="0" dirty="0" smtClean="0"/>
              <a:t>Third Layer</a:t>
            </a:r>
          </a:p>
          <a:p>
            <a:pPr lvl="3"/>
            <a:r>
              <a:rPr lang="en-US" noProof="0" dirty="0" smtClean="0"/>
              <a:t>Fourth Layer</a:t>
            </a:r>
          </a:p>
          <a:p>
            <a:pPr lvl="4"/>
            <a:r>
              <a:rPr lang="en-US" noProof="0" dirty="0" smtClean="0"/>
              <a:t>Fifth Layer</a:t>
            </a:r>
          </a:p>
          <a:p>
            <a:pPr lvl="5"/>
            <a:r>
              <a:rPr lang="en-US" noProof="0" dirty="0" smtClean="0"/>
              <a:t>6</a:t>
            </a:r>
            <a:endParaRPr lang="en-US" noProof="0" dirty="0"/>
          </a:p>
        </p:txBody>
      </p:sp>
      <p:pic>
        <p:nvPicPr>
          <p:cNvPr id="11" name="Picture 2" descr="U:\1405265\1405265 WBG Logo\LOGO FILES\Horizontal\WBG_Horizontal_Color\web\WBG_Horizontal-RGB-web.jpg"/>
          <p:cNvPicPr>
            <a:picLocks noChangeAspect="1" noChangeArrowheads="1"/>
          </p:cNvPicPr>
          <p:nvPr userDrawn="1"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715"/>
          <a:stretch/>
        </p:blipFill>
        <p:spPr bwMode="auto">
          <a:xfrm>
            <a:off x="323851" y="6302501"/>
            <a:ext cx="1689433" cy="3298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428194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81" r:id="rId2"/>
    <p:sldLayoutId id="2147483656" r:id="rId3"/>
    <p:sldLayoutId id="2147483660" r:id="rId4"/>
    <p:sldLayoutId id="2147483661" r:id="rId5"/>
    <p:sldLayoutId id="2147483659" r:id="rId6"/>
    <p:sldLayoutId id="2147483680" r:id="rId7"/>
    <p:sldLayoutId id="2147483663" r:id="rId8"/>
    <p:sldLayoutId id="2147483683" r:id="rId9"/>
    <p:sldLayoutId id="2147483684" r:id="rId10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000" kern="1200">
          <a:solidFill>
            <a:schemeClr val="tx2"/>
          </a:solidFill>
          <a:latin typeface="Arial"/>
          <a:ea typeface="+mj-ea"/>
          <a:cs typeface="Arial"/>
        </a:defRPr>
      </a:lvl1pPr>
    </p:titleStyle>
    <p:bodyStyle>
      <a:lvl1pPr marL="0" indent="0" algn="l" defTabSz="457200" rtl="0" eaLnBrk="1" latinLnBrk="0" hangingPunct="1">
        <a:spcBef>
          <a:spcPct val="20000"/>
        </a:spcBef>
        <a:buFont typeface="Arial"/>
        <a:buNone/>
        <a:defRPr sz="30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0" indent="0" algn="l" defTabSz="457200" rtl="0" eaLnBrk="1" latinLnBrk="0" hangingPunct="1">
        <a:spcBef>
          <a:spcPct val="20000"/>
        </a:spcBef>
        <a:buFont typeface="Arial"/>
        <a:buNone/>
        <a:defRPr sz="3000" kern="1200" baseline="0">
          <a:solidFill>
            <a:schemeClr val="accent2"/>
          </a:solidFill>
          <a:latin typeface="+mn-lt"/>
          <a:ea typeface="+mn-ea"/>
          <a:cs typeface="+mn-cs"/>
        </a:defRPr>
      </a:lvl2pPr>
      <a:lvl3pPr marL="361950" indent="-361950" algn="l" defTabSz="457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500" kern="1200" baseline="0">
          <a:solidFill>
            <a:schemeClr val="accent2"/>
          </a:solidFill>
          <a:latin typeface="+mn-lt"/>
          <a:ea typeface="+mn-ea"/>
          <a:cs typeface="+mn-cs"/>
        </a:defRPr>
      </a:lvl3pPr>
      <a:lvl4pPr marL="715963" indent="-354013" algn="l" defTabSz="457200" rtl="0" eaLnBrk="1" latinLnBrk="0" hangingPunct="1">
        <a:spcBef>
          <a:spcPct val="20000"/>
        </a:spcBef>
        <a:buFont typeface="Arial"/>
        <a:buChar char="–"/>
        <a:defRPr sz="2000" kern="1200" baseline="0">
          <a:solidFill>
            <a:schemeClr val="accent2"/>
          </a:solidFill>
          <a:latin typeface="+mn-lt"/>
          <a:ea typeface="+mn-ea"/>
          <a:cs typeface="+mn-cs"/>
        </a:defRPr>
      </a:lvl4pPr>
      <a:lvl5pPr marL="1077913" indent="-361950" algn="l" defTabSz="457200" rtl="0" eaLnBrk="1" latinLnBrk="0" hangingPunct="1">
        <a:spcBef>
          <a:spcPct val="20000"/>
        </a:spcBef>
        <a:buFont typeface="Arial" pitchFamily="34" charset="0"/>
        <a:buChar char="–"/>
        <a:defRPr sz="2000" kern="1200" baseline="0">
          <a:solidFill>
            <a:schemeClr val="accent2"/>
          </a:solidFill>
          <a:latin typeface="+mn-lt"/>
          <a:ea typeface="+mn-ea"/>
          <a:cs typeface="+mn-cs"/>
        </a:defRPr>
      </a:lvl5pPr>
      <a:lvl6pPr marL="1431925" indent="-354013" algn="l" defTabSz="4572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accent2"/>
          </a:solidFill>
          <a:latin typeface="+mn-lt"/>
          <a:ea typeface="+mn-ea"/>
          <a:cs typeface="+mn-cs"/>
        </a:defRPr>
      </a:lvl6pPr>
      <a:lvl7pPr marL="0" indent="0" algn="l" defTabSz="457200" rtl="0" eaLnBrk="1" latinLnBrk="0" hangingPunct="1">
        <a:spcBef>
          <a:spcPct val="20000"/>
        </a:spcBef>
        <a:buFont typeface="Arial"/>
        <a:buNone/>
        <a:defRPr sz="2000" kern="1200">
          <a:solidFill>
            <a:schemeClr val="accent2"/>
          </a:solidFill>
          <a:latin typeface="+mn-lt"/>
          <a:ea typeface="+mn-ea"/>
          <a:cs typeface="+mn-cs"/>
        </a:defRPr>
      </a:lvl7pPr>
      <a:lvl8pPr marL="0" indent="0" algn="l" defTabSz="457200" rtl="0" eaLnBrk="1" latinLnBrk="0" hangingPunct="1">
        <a:spcBef>
          <a:spcPct val="20000"/>
        </a:spcBef>
        <a:buFont typeface="Arial"/>
        <a:buNone/>
        <a:defRPr sz="2000" kern="1200">
          <a:solidFill>
            <a:schemeClr val="accent2"/>
          </a:solidFill>
          <a:latin typeface="+mn-lt"/>
          <a:ea typeface="+mn-ea"/>
          <a:cs typeface="+mn-cs"/>
        </a:defRPr>
      </a:lvl8pPr>
      <a:lvl9pPr marL="0" indent="0" algn="l" defTabSz="457200" rtl="0" eaLnBrk="1" latinLnBrk="0" hangingPunct="1">
        <a:spcBef>
          <a:spcPct val="20000"/>
        </a:spcBef>
        <a:buFont typeface="Arial"/>
        <a:buNone/>
        <a:defRPr sz="2000" kern="1200">
          <a:solidFill>
            <a:schemeClr val="accent2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9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0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microsoft.com/office/2007/relationships/hdphoto" Target="../media/hdphoto5.wdp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12" Type="http://schemas.microsoft.com/office/2007/relationships/hdphoto" Target="../media/hdphoto4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0.xml"/><Relationship Id="rId6" Type="http://schemas.openxmlformats.org/officeDocument/2006/relationships/diagramColors" Target="../diagrams/colors3.xml"/><Relationship Id="rId11" Type="http://schemas.microsoft.com/office/2007/relationships/hdphoto" Target="../media/hdphoto3.wdp"/><Relationship Id="rId5" Type="http://schemas.openxmlformats.org/officeDocument/2006/relationships/diagramQuickStyle" Target="../diagrams/quickStyle3.xml"/><Relationship Id="rId10" Type="http://schemas.microsoft.com/office/2007/relationships/hdphoto" Target="../media/hdphoto2.wdp"/><Relationship Id="rId4" Type="http://schemas.openxmlformats.org/officeDocument/2006/relationships/diagramLayout" Target="../diagrams/layout3.xml"/><Relationship Id="rId9" Type="http://schemas.microsoft.com/office/2007/relationships/hdphoto" Target="../media/hdphoto1.wdp"/><Relationship Id="rId14" Type="http://schemas.microsoft.com/office/2007/relationships/hdphoto" Target="../media/hdphoto6.wdp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0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0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22"/>
          <p:cNvSpPr>
            <a:spLocks noGrp="1"/>
          </p:cNvSpPr>
          <p:nvPr>
            <p:ph type="ctrTitle"/>
          </p:nvPr>
        </p:nvSpPr>
        <p:spPr>
          <a:xfrm>
            <a:off x="3347046" y="3470032"/>
            <a:ext cx="5762445" cy="890954"/>
          </a:xfrm>
        </p:spPr>
        <p:txBody>
          <a:bodyPr/>
          <a:lstStyle/>
          <a:p>
            <a:r>
              <a:rPr lang="en-US" sz="3600" b="1" dirty="0" smtClean="0"/>
              <a:t>World Bank Procurement Framework</a:t>
            </a:r>
            <a:endParaRPr lang="en-US" sz="3600" b="1" dirty="0"/>
          </a:p>
        </p:txBody>
      </p:sp>
      <p:sp>
        <p:nvSpPr>
          <p:cNvPr id="24" name="Subtitle 23"/>
          <p:cNvSpPr>
            <a:spLocks noGrp="1"/>
          </p:cNvSpPr>
          <p:nvPr>
            <p:ph type="subTitle" idx="1"/>
          </p:nvPr>
        </p:nvSpPr>
        <p:spPr>
          <a:xfrm>
            <a:off x="3382839" y="5153078"/>
            <a:ext cx="5725086" cy="1127405"/>
          </a:xfrm>
        </p:spPr>
        <p:txBody>
          <a:bodyPr/>
          <a:lstStyle/>
          <a:p>
            <a:r>
              <a:rPr lang="en-US" sz="1800" b="1" dirty="0" smtClean="0"/>
              <a:t>Value for Money, Integrity, Sustainable Development</a:t>
            </a:r>
          </a:p>
          <a:p>
            <a:endParaRPr lang="en-US" sz="1800" b="1" dirty="0"/>
          </a:p>
          <a:p>
            <a:endParaRPr lang="en-US" sz="1800" b="1" dirty="0" smtClean="0"/>
          </a:p>
          <a:p>
            <a:r>
              <a:rPr lang="en-US" sz="1800" b="1" dirty="0" smtClean="0"/>
              <a:t>Coming in 2016</a:t>
            </a:r>
            <a:endParaRPr lang="en-US" sz="1800" b="1" dirty="0"/>
          </a:p>
        </p:txBody>
      </p:sp>
    </p:spTree>
    <p:extLst>
      <p:ext uri="{BB962C8B-B14F-4D97-AF65-F5344CB8AC3E}">
        <p14:creationId xmlns:p14="http://schemas.microsoft.com/office/powerpoint/2010/main" val="3062595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356934" y="301626"/>
            <a:ext cx="8462029" cy="756707"/>
          </a:xfrm>
          <a:prstGeom prst="rect">
            <a:avLst/>
          </a:prstGeom>
        </p:spPr>
        <p:txBody>
          <a:bodyPr/>
          <a:lstStyle/>
          <a:p>
            <a:r>
              <a:rPr lang="en-US" sz="3200" b="1" dirty="0" smtClean="0"/>
              <a:t>Agenda</a:t>
            </a:r>
            <a:endParaRPr lang="en-US" sz="3200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356934" y="1326765"/>
            <a:ext cx="8477250" cy="4519144"/>
          </a:xfrm>
          <a:prstGeom prst="rect">
            <a:avLst/>
          </a:prstGeom>
        </p:spPr>
        <p:txBody>
          <a:bodyPr>
            <a:noAutofit/>
          </a:bodyPr>
          <a:lstStyle/>
          <a:p>
            <a:pPr marL="457200" indent="-457200"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en-US" sz="2400" dirty="0" smtClean="0"/>
              <a:t>Good to know</a:t>
            </a:r>
          </a:p>
          <a:p>
            <a:pPr marL="457200" indent="-457200"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en-US" sz="2400" dirty="0" smtClean="0"/>
              <a:t>The journey to here</a:t>
            </a:r>
          </a:p>
          <a:p>
            <a:pPr marL="457200" indent="-457200"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en-US" sz="2400" dirty="0" smtClean="0"/>
              <a:t>Feedbacks from stakeholders </a:t>
            </a:r>
          </a:p>
          <a:p>
            <a:pPr marL="457200" lvl="3" indent="-457200"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en-US" sz="2400" dirty="0" smtClean="0">
                <a:solidFill>
                  <a:schemeClr val="accent1"/>
                </a:solidFill>
              </a:rPr>
              <a:t>Bank’s Approach</a:t>
            </a:r>
            <a:endParaRPr lang="en-US" sz="2400" dirty="0">
              <a:solidFill>
                <a:schemeClr val="accent1"/>
              </a:solidFill>
            </a:endParaRPr>
          </a:p>
          <a:p>
            <a:pPr marL="457200" lvl="3" indent="-457200"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en-US" sz="2400" dirty="0" smtClean="0">
                <a:solidFill>
                  <a:schemeClr val="accent1"/>
                </a:solidFill>
              </a:rPr>
              <a:t>Board Agreement (key topics)</a:t>
            </a:r>
            <a:endParaRPr lang="en-US" sz="2400" dirty="0">
              <a:solidFill>
                <a:schemeClr val="accent1"/>
              </a:solidFill>
            </a:endParaRPr>
          </a:p>
          <a:p>
            <a:pPr marL="457200" indent="-457200"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en-US" sz="2400" dirty="0" smtClean="0"/>
              <a:t>Key change of traditional procurement (consulting services) </a:t>
            </a:r>
          </a:p>
          <a:p>
            <a:pPr marL="457200" indent="-457200"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en-US" sz="2400" dirty="0" smtClean="0"/>
              <a:t>The Reform in one-shot </a:t>
            </a:r>
          </a:p>
          <a:p>
            <a:pPr marL="457200" indent="-457200"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en-US" sz="2400" dirty="0" smtClean="0"/>
              <a:t>Conclusions </a:t>
            </a:r>
            <a:endParaRPr lang="en-US" sz="2400" dirty="0"/>
          </a:p>
          <a:p>
            <a:pPr>
              <a:lnSpc>
                <a:spcPct val="120000"/>
              </a:lnSpc>
              <a:spcBef>
                <a:spcPts val="600"/>
              </a:spcBef>
              <a:buClr>
                <a:srgbClr val="002060"/>
              </a:buClr>
            </a:pPr>
            <a:endParaRPr lang="en-US" sz="2800" dirty="0"/>
          </a:p>
          <a:p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2102199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Good to know:</a:t>
            </a:r>
            <a:endParaRPr lang="en-US" b="1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/>
              <a:t>Bank funds over 1,800 investment projects in 172 countries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/>
              <a:t>Procurement portfolio worth about US$44 Billion 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/>
              <a:t>New Procurement Framework is based on feedback from 5,000 people around the World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6422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356934" y="141830"/>
            <a:ext cx="8462029" cy="756707"/>
          </a:xfrm>
          <a:prstGeom prst="rect">
            <a:avLst/>
          </a:prstGeom>
        </p:spPr>
        <p:txBody>
          <a:bodyPr/>
          <a:lstStyle/>
          <a:p>
            <a:r>
              <a:rPr lang="en-US" sz="3200" b="1" dirty="0" smtClean="0"/>
              <a:t>The journey to here</a:t>
            </a:r>
            <a:endParaRPr lang="en-US" sz="3200" b="1" dirty="0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3896562142"/>
              </p:ext>
            </p:extLst>
          </p:nvPr>
        </p:nvGraphicFramePr>
        <p:xfrm>
          <a:off x="-289941" y="898537"/>
          <a:ext cx="8477250" cy="53424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/>
          <p:cNvSpPr txBox="1"/>
          <p:nvPr/>
        </p:nvSpPr>
        <p:spPr>
          <a:xfrm rot="5400000">
            <a:off x="5650540" y="2930542"/>
            <a:ext cx="536022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/>
              <a:t>Respond positively to issues raised by stakeholders, even when difficult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2689333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Stakeholders told us: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R</a:t>
            </a:r>
            <a:r>
              <a:rPr lang="en-US" sz="2800" dirty="0" smtClean="0"/>
              <a:t>obust </a:t>
            </a:r>
            <a:r>
              <a:rPr lang="en-US" sz="2800" dirty="0"/>
              <a:t>set of principles, reflecting new concepts in public </a:t>
            </a:r>
            <a:r>
              <a:rPr lang="en-US" sz="2800" dirty="0" smtClean="0"/>
              <a:t>procurement</a:t>
            </a:r>
            <a:endParaRPr lang="en-US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/>
              <a:t>Procurement </a:t>
            </a:r>
            <a:r>
              <a:rPr lang="en-US" sz="2800" dirty="0"/>
              <a:t>methods that are context-specific, proportional, and best fit for </a:t>
            </a:r>
            <a:r>
              <a:rPr lang="en-US" sz="2800" dirty="0" smtClean="0"/>
              <a:t>purpose</a:t>
            </a:r>
            <a:endParaRPr lang="en-US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/>
              <a:t>Greater </a:t>
            </a:r>
            <a:r>
              <a:rPr lang="en-US" sz="2800" dirty="0"/>
              <a:t>use of clients’ procurement arrangements and </a:t>
            </a:r>
            <a:r>
              <a:rPr lang="en-US" sz="2800" dirty="0" smtClean="0"/>
              <a:t>institutions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M</a:t>
            </a:r>
            <a:r>
              <a:rPr lang="en-US" sz="2800" dirty="0" smtClean="0"/>
              <a:t>ore </a:t>
            </a:r>
            <a:r>
              <a:rPr lang="en-US" sz="2800" dirty="0"/>
              <a:t>support for capacity </a:t>
            </a:r>
            <a:r>
              <a:rPr lang="en-US" sz="2800" dirty="0" smtClean="0"/>
              <a:t>building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Use of e-procurement to get better data and metrics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Special attention to FCS and small </a:t>
            </a:r>
            <a:r>
              <a:rPr lang="en-US" sz="2800" dirty="0" smtClean="0"/>
              <a:t>economies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1514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850" y="29528"/>
            <a:ext cx="8496300" cy="576263"/>
          </a:xfrm>
        </p:spPr>
        <p:txBody>
          <a:bodyPr/>
          <a:lstStyle/>
          <a:p>
            <a:r>
              <a:rPr lang="en-US" b="1" dirty="0" smtClean="0"/>
              <a:t>Stakeholders told us: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2"/>
          </p:nvPr>
        </p:nvSpPr>
        <p:spPr>
          <a:xfrm>
            <a:off x="323850" y="780134"/>
            <a:ext cx="8496300" cy="4752975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/>
              <a:t>Take a more strategic </a:t>
            </a:r>
            <a:r>
              <a:rPr lang="en-US" sz="2800" dirty="0"/>
              <a:t>approach informed by up-front analysis of markets, industry practices, and </a:t>
            </a:r>
            <a:r>
              <a:rPr lang="en-US" sz="2800" dirty="0" smtClean="0"/>
              <a:t>competition.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/>
              <a:t>Cover the </a:t>
            </a:r>
            <a:r>
              <a:rPr lang="en-US" sz="2800" dirty="0"/>
              <a:t>full procurement cycle, from design through planning, tendering, contract execution, and </a:t>
            </a:r>
            <a:r>
              <a:rPr lang="en-US" sz="2800" dirty="0" smtClean="0"/>
              <a:t>completion.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N</a:t>
            </a:r>
            <a:r>
              <a:rPr lang="en-US" sz="2800" dirty="0" smtClean="0"/>
              <a:t>ew </a:t>
            </a:r>
            <a:r>
              <a:rPr lang="en-US" sz="2800" dirty="0"/>
              <a:t>thinking </a:t>
            </a:r>
            <a:r>
              <a:rPr lang="en-US" sz="2800" dirty="0" smtClean="0"/>
              <a:t>needed about </a:t>
            </a:r>
            <a:r>
              <a:rPr lang="en-US" sz="2800" dirty="0"/>
              <a:t>the Bank’s approach to fraud and </a:t>
            </a:r>
            <a:r>
              <a:rPr lang="en-US" sz="2800" dirty="0" smtClean="0"/>
              <a:t>corruption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/>
              <a:t>Focus most on </a:t>
            </a:r>
            <a:r>
              <a:rPr lang="en-US" sz="2800" dirty="0"/>
              <a:t>the largest, most complex, and most innovative </a:t>
            </a:r>
            <a:r>
              <a:rPr lang="en-US" sz="2800" dirty="0" smtClean="0"/>
              <a:t>contracts</a:t>
            </a:r>
            <a:endParaRPr lang="en-US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/>
              <a:t>Set metrics </a:t>
            </a:r>
            <a:r>
              <a:rPr lang="en-US" sz="2800" dirty="0"/>
              <a:t>to measure results on the </a:t>
            </a:r>
            <a:r>
              <a:rPr lang="en-US" sz="2800" dirty="0" smtClean="0"/>
              <a:t>ground. </a:t>
            </a:r>
            <a:endParaRPr lang="en-US" sz="2800" dirty="0"/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420909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Bank’s Approach: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/>
              <a:t>Identified proposals to address feedback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/>
              <a:t>Examined contemporary procurement practice to ensure Bank is up to date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/>
              <a:t>Identified and exposed areas of disagreement to drive decisions/action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/>
              <a:t>Continuous </a:t>
            </a:r>
            <a:r>
              <a:rPr lang="en-US" sz="2800" dirty="0"/>
              <a:t>B</a:t>
            </a:r>
            <a:r>
              <a:rPr lang="en-US" sz="2800" dirty="0" smtClean="0"/>
              <a:t>oard level engagement to resolve complex policy issues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/>
              <a:t>Used PP&amp;F to empower management to make faster decisions and adapt Framework as needed</a:t>
            </a:r>
          </a:p>
        </p:txBody>
      </p:sp>
    </p:spTree>
    <p:extLst>
      <p:ext uri="{BB962C8B-B14F-4D97-AF65-F5344CB8AC3E}">
        <p14:creationId xmlns:p14="http://schemas.microsoft.com/office/powerpoint/2010/main" val="4188460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Board agreement on complex issues: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2"/>
          </p:nvPr>
        </p:nvSpPr>
        <p:spPr>
          <a:xfrm>
            <a:off x="323850" y="1037593"/>
            <a:ext cx="8660352" cy="5011515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/>
              <a:t>Increase support to </a:t>
            </a:r>
            <a:r>
              <a:rPr lang="en-US" sz="2800" u="sng" dirty="0" smtClean="0"/>
              <a:t>country capacity building </a:t>
            </a:r>
            <a:r>
              <a:rPr lang="en-US" sz="2800" dirty="0" smtClean="0"/>
              <a:t>and institutional strengthening (GGP, MDTF etc.)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u="sng" dirty="0"/>
              <a:t>More choices</a:t>
            </a:r>
            <a:r>
              <a:rPr lang="en-US" sz="2800" dirty="0"/>
              <a:t>, reflecting different situations and </a:t>
            </a:r>
            <a:r>
              <a:rPr lang="en-US" sz="2800" dirty="0" smtClean="0"/>
              <a:t>contexts and options </a:t>
            </a:r>
            <a:r>
              <a:rPr lang="en-US" sz="2800" dirty="0"/>
              <a:t>for tailored procurement approaches: </a:t>
            </a:r>
            <a:r>
              <a:rPr lang="en-US" sz="2800" u="sng" dirty="0" smtClean="0"/>
              <a:t>Fit-for-purpose.</a:t>
            </a:r>
            <a:endParaRPr lang="en-US" sz="2800" u="sng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/>
              <a:t>Encourages the use of </a:t>
            </a:r>
            <a:r>
              <a:rPr lang="en-US" sz="2800" u="sng" dirty="0" smtClean="0"/>
              <a:t>VfM </a:t>
            </a:r>
            <a:r>
              <a:rPr lang="en-US" sz="2800" u="sng" dirty="0"/>
              <a:t>decision-making </a:t>
            </a:r>
            <a:r>
              <a:rPr lang="en-US" sz="2800" dirty="0" smtClean="0"/>
              <a:t>for </a:t>
            </a:r>
            <a:r>
              <a:rPr lang="en-US" sz="2800" dirty="0"/>
              <a:t>award decisions to determine most advantageous bid/proposal (LECB or rated)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/>
              <a:t>Supports </a:t>
            </a:r>
            <a:r>
              <a:rPr lang="en-US" sz="2800" u="sng" dirty="0"/>
              <a:t>innovation</a:t>
            </a:r>
            <a:r>
              <a:rPr lang="en-US" sz="2800" dirty="0"/>
              <a:t>, e.g. competitive dialogue, BAFO, </a:t>
            </a:r>
            <a:r>
              <a:rPr lang="en-US" sz="2800" dirty="0" smtClean="0"/>
              <a:t>negotiation</a:t>
            </a:r>
            <a:r>
              <a:rPr lang="en-US" sz="2800" dirty="0"/>
              <a:t>, more options for PPPs </a:t>
            </a:r>
          </a:p>
        </p:txBody>
      </p:sp>
    </p:spTree>
    <p:extLst>
      <p:ext uri="{BB962C8B-B14F-4D97-AF65-F5344CB8AC3E}">
        <p14:creationId xmlns:p14="http://schemas.microsoft.com/office/powerpoint/2010/main" val="132401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Board agreement on complex issues: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2345"/>
                </a:solidFill>
              </a:rPr>
              <a:t>Enables </a:t>
            </a:r>
            <a:r>
              <a:rPr lang="en-US" sz="2800" u="sng" dirty="0">
                <a:solidFill>
                  <a:srgbClr val="002345"/>
                </a:solidFill>
              </a:rPr>
              <a:t>delegation</a:t>
            </a:r>
            <a:r>
              <a:rPr lang="en-US" sz="2800" dirty="0">
                <a:solidFill>
                  <a:srgbClr val="002345"/>
                </a:solidFill>
              </a:rPr>
              <a:t> to other procurement arrangements. Alternative procurement </a:t>
            </a:r>
            <a:r>
              <a:rPr lang="en-US" sz="2800" dirty="0" smtClean="0">
                <a:solidFill>
                  <a:srgbClr val="002345"/>
                </a:solidFill>
              </a:rPr>
              <a:t>arrangements (APA) </a:t>
            </a:r>
            <a:r>
              <a:rPr lang="en-US" sz="2800" dirty="0">
                <a:solidFill>
                  <a:srgbClr val="002345"/>
                </a:solidFill>
              </a:rPr>
              <a:t>may be used in clearly defined circumstances (MDB’s, </a:t>
            </a:r>
            <a:r>
              <a:rPr lang="en-US" sz="2800" dirty="0" err="1">
                <a:solidFill>
                  <a:srgbClr val="002345"/>
                </a:solidFill>
              </a:rPr>
              <a:t>Bilaterals</a:t>
            </a:r>
            <a:r>
              <a:rPr lang="en-US" sz="2800" dirty="0">
                <a:solidFill>
                  <a:srgbClr val="002345"/>
                </a:solidFill>
              </a:rPr>
              <a:t>, Borrowers)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2800" dirty="0" smtClean="0">
                <a:solidFill>
                  <a:srgbClr val="002345"/>
                </a:solidFill>
              </a:rPr>
              <a:t>Enables </a:t>
            </a:r>
            <a:r>
              <a:rPr lang="en-US" sz="2800" u="sng" dirty="0" smtClean="0">
                <a:solidFill>
                  <a:srgbClr val="002345"/>
                </a:solidFill>
              </a:rPr>
              <a:t>tracking </a:t>
            </a:r>
            <a:r>
              <a:rPr lang="en-US" sz="2800" u="sng" dirty="0">
                <a:solidFill>
                  <a:srgbClr val="002345"/>
                </a:solidFill>
              </a:rPr>
              <a:t>and disclosure </a:t>
            </a:r>
            <a:r>
              <a:rPr lang="en-US" sz="2800" dirty="0">
                <a:solidFill>
                  <a:srgbClr val="002345"/>
                </a:solidFill>
              </a:rPr>
              <a:t>of procurement </a:t>
            </a:r>
            <a:r>
              <a:rPr lang="en-US" sz="2800" dirty="0" smtClean="0">
                <a:solidFill>
                  <a:srgbClr val="002345"/>
                </a:solidFill>
              </a:rPr>
              <a:t>data, setting benchmarks </a:t>
            </a:r>
            <a:r>
              <a:rPr lang="en-US" sz="2800" dirty="0">
                <a:solidFill>
                  <a:srgbClr val="002345"/>
                </a:solidFill>
              </a:rPr>
              <a:t>and </a:t>
            </a:r>
            <a:r>
              <a:rPr lang="en-US" sz="2800" dirty="0" smtClean="0">
                <a:solidFill>
                  <a:srgbClr val="002345"/>
                </a:solidFill>
              </a:rPr>
              <a:t>metrics (STEP)</a:t>
            </a:r>
            <a:endParaRPr lang="en-US" sz="2800" dirty="0">
              <a:solidFill>
                <a:srgbClr val="002345"/>
              </a:solidFill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2800" dirty="0" smtClean="0">
                <a:solidFill>
                  <a:srgbClr val="002345"/>
                </a:solidFill>
              </a:rPr>
              <a:t>Options for </a:t>
            </a:r>
            <a:r>
              <a:rPr lang="en-US" sz="2800" u="sng" dirty="0" smtClean="0">
                <a:solidFill>
                  <a:srgbClr val="002345"/>
                </a:solidFill>
              </a:rPr>
              <a:t>hands-on </a:t>
            </a:r>
            <a:r>
              <a:rPr lang="en-US" sz="2800" u="sng" dirty="0">
                <a:solidFill>
                  <a:srgbClr val="002345"/>
                </a:solidFill>
              </a:rPr>
              <a:t>expanded implementation support </a:t>
            </a:r>
            <a:r>
              <a:rPr lang="en-US" sz="2800" dirty="0">
                <a:solidFill>
                  <a:srgbClr val="002345"/>
                </a:solidFill>
              </a:rPr>
              <a:t>from Bank </a:t>
            </a:r>
            <a:r>
              <a:rPr lang="en-US" sz="2800" dirty="0" smtClean="0">
                <a:solidFill>
                  <a:srgbClr val="002345"/>
                </a:solidFill>
              </a:rPr>
              <a:t>staff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2800" dirty="0" smtClean="0">
                <a:solidFill>
                  <a:srgbClr val="002345"/>
                </a:solidFill>
              </a:rPr>
              <a:t>Streamlines </a:t>
            </a:r>
            <a:r>
              <a:rPr lang="en-US" sz="2800" dirty="0">
                <a:solidFill>
                  <a:srgbClr val="002345"/>
                </a:solidFill>
              </a:rPr>
              <a:t>Bank’s prior reviews while enhancing other Banks’s </a:t>
            </a:r>
            <a:r>
              <a:rPr lang="en-US" sz="2800" u="sng" dirty="0">
                <a:solidFill>
                  <a:srgbClr val="002345"/>
                </a:solidFill>
              </a:rPr>
              <a:t>fiduciary approaches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endParaRPr lang="en-US" sz="2400" dirty="0">
              <a:solidFill>
                <a:srgbClr val="002345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6405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Board agreement on complex issues: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2800" u="sng" dirty="0">
                <a:solidFill>
                  <a:srgbClr val="002345"/>
                </a:solidFill>
              </a:rPr>
              <a:t>Integrity</a:t>
            </a:r>
            <a:r>
              <a:rPr lang="en-US" sz="2800" dirty="0">
                <a:solidFill>
                  <a:srgbClr val="002345"/>
                </a:solidFill>
              </a:rPr>
              <a:t> will be strengthened, ACG’s and Sanctions continue to apply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2345"/>
                </a:solidFill>
              </a:rPr>
              <a:t>If Borrower requests, </a:t>
            </a:r>
            <a:r>
              <a:rPr lang="en-US" sz="2800" u="sng" dirty="0">
                <a:solidFill>
                  <a:srgbClr val="002345"/>
                </a:solidFill>
              </a:rPr>
              <a:t>sustainable procurement </a:t>
            </a:r>
            <a:r>
              <a:rPr lang="en-US" sz="2800" dirty="0">
                <a:solidFill>
                  <a:srgbClr val="002345"/>
                </a:solidFill>
              </a:rPr>
              <a:t>criteria may be applied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2800" dirty="0" smtClean="0">
                <a:solidFill>
                  <a:srgbClr val="002345"/>
                </a:solidFill>
              </a:rPr>
              <a:t>Streamline </a:t>
            </a:r>
            <a:r>
              <a:rPr lang="en-US" sz="2800" dirty="0">
                <a:solidFill>
                  <a:srgbClr val="002345"/>
                </a:solidFill>
              </a:rPr>
              <a:t>to </a:t>
            </a:r>
            <a:r>
              <a:rPr lang="en-US" sz="2800" dirty="0" smtClean="0">
                <a:solidFill>
                  <a:srgbClr val="002345"/>
                </a:solidFill>
              </a:rPr>
              <a:t>9, </a:t>
            </a:r>
            <a:r>
              <a:rPr lang="en-US" sz="2800" dirty="0">
                <a:solidFill>
                  <a:srgbClr val="002345"/>
                </a:solidFill>
              </a:rPr>
              <a:t>Bank’s requirements for National Procurement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2800" dirty="0" smtClean="0">
                <a:solidFill>
                  <a:srgbClr val="002345"/>
                </a:solidFill>
              </a:rPr>
              <a:t>Provide </a:t>
            </a:r>
            <a:r>
              <a:rPr lang="en-US" sz="2800" dirty="0">
                <a:solidFill>
                  <a:srgbClr val="002345"/>
                </a:solidFill>
              </a:rPr>
              <a:t>more support to contract management (start with procurements &gt; OPRC, use KPI’s, monitoring and reporting)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1829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1199" y="11774"/>
            <a:ext cx="8538951" cy="576263"/>
          </a:xfrm>
        </p:spPr>
        <p:txBody>
          <a:bodyPr/>
          <a:lstStyle/>
          <a:p>
            <a:r>
              <a:rPr lang="en-US" b="1" dirty="0" smtClean="0"/>
              <a:t>Board agreement on complex issues: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2"/>
          </p:nvPr>
        </p:nvSpPr>
        <p:spPr>
          <a:xfrm>
            <a:off x="199939" y="781202"/>
            <a:ext cx="8886546" cy="5478617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/>
              <a:t>Significantly enhance our approach to </a:t>
            </a:r>
            <a:r>
              <a:rPr lang="en-US" sz="2800" u="sng" dirty="0" smtClean="0"/>
              <a:t>procurement-related complaints</a:t>
            </a:r>
            <a:r>
              <a:rPr lang="en-US" sz="2800" dirty="0" smtClean="0"/>
              <a:t> (up to award) e.g. standstills, response times etc.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/>
              <a:t>Continue </a:t>
            </a:r>
            <a:r>
              <a:rPr lang="en-US" sz="2800" u="sng" dirty="0" smtClean="0"/>
              <a:t>international advertising </a:t>
            </a:r>
            <a:r>
              <a:rPr lang="en-US" sz="2800" dirty="0" smtClean="0"/>
              <a:t>and use of SBD’s above country thresholds, unless an APA is agreed</a:t>
            </a:r>
            <a:endParaRPr lang="en-US" sz="2800" dirty="0"/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2345"/>
                </a:solidFill>
              </a:rPr>
              <a:t>Establish an </a:t>
            </a:r>
            <a:r>
              <a:rPr lang="en-US" sz="2800" u="sng" dirty="0">
                <a:solidFill>
                  <a:srgbClr val="002345"/>
                </a:solidFill>
              </a:rPr>
              <a:t>external sectoral engagement </a:t>
            </a:r>
            <a:r>
              <a:rPr lang="en-US" sz="2800" dirty="0">
                <a:solidFill>
                  <a:srgbClr val="002345"/>
                </a:solidFill>
              </a:rPr>
              <a:t>program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2345"/>
                </a:solidFill>
              </a:rPr>
              <a:t>Empowers management to be </a:t>
            </a:r>
            <a:r>
              <a:rPr lang="en-US" sz="2800" u="sng" dirty="0">
                <a:solidFill>
                  <a:srgbClr val="002345"/>
                </a:solidFill>
              </a:rPr>
              <a:t>flexible</a:t>
            </a:r>
            <a:r>
              <a:rPr lang="en-US" sz="2800" dirty="0">
                <a:solidFill>
                  <a:srgbClr val="002345"/>
                </a:solidFill>
              </a:rPr>
              <a:t> while following </a:t>
            </a:r>
            <a:r>
              <a:rPr lang="en-US" sz="2800" dirty="0" smtClean="0">
                <a:solidFill>
                  <a:srgbClr val="002345"/>
                </a:solidFill>
              </a:rPr>
              <a:t>Core </a:t>
            </a:r>
            <a:r>
              <a:rPr lang="en-US" sz="2800" dirty="0">
                <a:solidFill>
                  <a:srgbClr val="002345"/>
                </a:solidFill>
              </a:rPr>
              <a:t>Principles, from equivalence to consistency 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2800" dirty="0" smtClean="0">
                <a:solidFill>
                  <a:srgbClr val="002345"/>
                </a:solidFill>
              </a:rPr>
              <a:t>Create </a:t>
            </a:r>
            <a:r>
              <a:rPr lang="en-US" sz="2800" dirty="0">
                <a:solidFill>
                  <a:srgbClr val="002345"/>
                </a:solidFill>
              </a:rPr>
              <a:t>a training and development program for Bank staff (and others) to support new Framework, reassess skills FY17</a:t>
            </a:r>
          </a:p>
          <a:p>
            <a:endParaRPr lang="en-US" sz="24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552106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1199" y="11774"/>
            <a:ext cx="8538951" cy="683795"/>
          </a:xfrm>
        </p:spPr>
        <p:txBody>
          <a:bodyPr/>
          <a:lstStyle/>
          <a:p>
            <a:r>
              <a:rPr lang="en-US" b="1" dirty="0" smtClean="0"/>
              <a:t>Key changes in traditional procurement: </a:t>
            </a:r>
            <a:r>
              <a:rPr lang="en-US" sz="1800" b="1" dirty="0" smtClean="0"/>
              <a:t>Consulting services (example)</a:t>
            </a:r>
            <a:endParaRPr lang="en-US" sz="1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2"/>
          </p:nvPr>
        </p:nvSpPr>
        <p:spPr>
          <a:xfrm>
            <a:off x="539261" y="789018"/>
            <a:ext cx="8515961" cy="5471106"/>
          </a:xfrm>
        </p:spPr>
        <p:txBody>
          <a:bodyPr/>
          <a:lstStyle/>
          <a:p>
            <a:endParaRPr lang="en-US" sz="2400" dirty="0" smtClean="0"/>
          </a:p>
          <a:p>
            <a:pPr marL="457200" indent="-4572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 smtClean="0">
                <a:solidFill>
                  <a:srgbClr val="002345"/>
                </a:solidFill>
              </a:rPr>
              <a:t>Require complete </a:t>
            </a:r>
            <a:r>
              <a:rPr lang="en-US" sz="2800" dirty="0">
                <a:solidFill>
                  <a:srgbClr val="002345"/>
                </a:solidFill>
              </a:rPr>
              <a:t>TOR issued with selection documents</a:t>
            </a:r>
          </a:p>
          <a:p>
            <a:pPr marL="457200" indent="-4572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 smtClean="0">
                <a:solidFill>
                  <a:srgbClr val="002345"/>
                </a:solidFill>
              </a:rPr>
              <a:t>Adjusted number </a:t>
            </a:r>
            <a:r>
              <a:rPr lang="en-US" sz="2800" dirty="0">
                <a:solidFill>
                  <a:srgbClr val="002345"/>
                </a:solidFill>
              </a:rPr>
              <a:t>of short-listed firms 5-8</a:t>
            </a:r>
          </a:p>
          <a:p>
            <a:pPr marL="457200" indent="-4572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 smtClean="0">
                <a:solidFill>
                  <a:srgbClr val="002345"/>
                </a:solidFill>
              </a:rPr>
              <a:t>Eliminated shortlist restrictions: </a:t>
            </a:r>
            <a:r>
              <a:rPr lang="en-US" sz="2000" i="1" dirty="0" smtClean="0">
                <a:solidFill>
                  <a:srgbClr val="00B0F0"/>
                </a:solidFill>
                <a:cs typeface="Arial"/>
              </a:rPr>
              <a:t>Fit </a:t>
            </a:r>
            <a:r>
              <a:rPr lang="en-US" sz="2000" i="1" dirty="0">
                <a:solidFill>
                  <a:srgbClr val="00B0F0"/>
                </a:solidFill>
                <a:cs typeface="Arial"/>
              </a:rPr>
              <a:t>for purpose, not prescriptive, removed geographic </a:t>
            </a:r>
            <a:r>
              <a:rPr lang="en-US" sz="2000" i="1" dirty="0" smtClean="0">
                <a:solidFill>
                  <a:srgbClr val="00B0F0"/>
                </a:solidFill>
                <a:cs typeface="Arial"/>
              </a:rPr>
              <a:t>constraints.</a:t>
            </a:r>
            <a:endParaRPr lang="en-US" sz="2000" i="1" dirty="0">
              <a:solidFill>
                <a:srgbClr val="00B0F0"/>
              </a:solidFill>
              <a:cs typeface="Arial"/>
            </a:endParaRPr>
          </a:p>
          <a:p>
            <a:pPr marL="457200" lvl="0" indent="-4572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 smtClean="0">
                <a:solidFill>
                  <a:srgbClr val="002345"/>
                </a:solidFill>
              </a:rPr>
              <a:t>7-days </a:t>
            </a:r>
            <a:r>
              <a:rPr lang="en-US" sz="2800" dirty="0">
                <a:solidFill>
                  <a:srgbClr val="002345"/>
                </a:solidFill>
              </a:rPr>
              <a:t>“pause” between the notification of the technical score and the opening of the financial proposals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445133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8558" y="326498"/>
            <a:ext cx="8496300" cy="5967456"/>
          </a:xfrm>
        </p:spPr>
        <p:txBody>
          <a:bodyPr/>
          <a:lstStyle/>
          <a:p>
            <a:r>
              <a:rPr lang="en-US" dirty="0" smtClean="0"/>
              <a:t>The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2468436" y="95417"/>
            <a:ext cx="4558326" cy="287536"/>
          </a:xfrm>
        </p:spPr>
        <p:txBody>
          <a:bodyPr/>
          <a:lstStyle/>
          <a:p>
            <a:pPr>
              <a:defRPr/>
            </a:pPr>
            <a:r>
              <a:rPr lang="en-US" sz="1800" b="1" dirty="0" smtClean="0"/>
              <a:t>PROCUREMENT REFORM IN ONE-SHOT</a:t>
            </a:r>
            <a:endParaRPr lang="en-US" sz="18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EF62D93A-3BA0-8848-BFA3-D7046C1B555D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931" y="445476"/>
            <a:ext cx="8852069" cy="5782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2946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Conclusion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2"/>
          </p:nvPr>
        </p:nvSpPr>
        <p:spPr>
          <a:xfrm>
            <a:off x="323850" y="1268413"/>
            <a:ext cx="8496300" cy="4843218"/>
          </a:xfrm>
        </p:spPr>
        <p:txBody>
          <a:bodyPr/>
          <a:lstStyle/>
          <a:p>
            <a:pPr marL="457200" lvl="1" indent="-4572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accent1"/>
                </a:solidFill>
              </a:rPr>
              <a:t>Cited as best practice example of policy development for the entire Bank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/>
              <a:t>Four year journey to date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/>
              <a:t>Responded positively to stakeholder issues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/>
              <a:t>Our reform is most progressive of any MDB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/>
              <a:t>Effectiveness planned April 2016 </a:t>
            </a:r>
          </a:p>
          <a:p>
            <a:pPr marL="819150" lvl="2" indent="-457200"/>
            <a:r>
              <a:rPr lang="en-US" sz="2400" dirty="0" smtClean="0"/>
              <a:t>New Project Concept Notes</a:t>
            </a:r>
          </a:p>
          <a:p>
            <a:pPr marL="457200" lvl="1" indent="-457200">
              <a:buFont typeface="Arial" panose="020B0604020202020204" pitchFamily="34" charset="0"/>
              <a:buChar char="•"/>
            </a:pPr>
            <a:r>
              <a:rPr lang="en-US" sz="2800" dirty="0" smtClean="0">
                <a:solidFill>
                  <a:schemeClr val="accent1"/>
                </a:solidFill>
              </a:rPr>
              <a:t>Program of communications, training, mentorship etc.</a:t>
            </a:r>
          </a:p>
          <a:p>
            <a:pPr marL="457200" lvl="1" indent="-457200">
              <a:buFont typeface="Arial" panose="020B0604020202020204" pitchFamily="34" charset="0"/>
              <a:buChar char="•"/>
            </a:pPr>
            <a:r>
              <a:rPr lang="en-US" sz="2800" dirty="0" smtClean="0">
                <a:solidFill>
                  <a:schemeClr val="accent1"/>
                </a:solidFill>
              </a:rPr>
              <a:t>Work together, adapt as needed, be successful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730155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22"/>
          <p:cNvSpPr>
            <a:spLocks noGrp="1"/>
          </p:cNvSpPr>
          <p:nvPr>
            <p:ph type="ctrTitle"/>
          </p:nvPr>
        </p:nvSpPr>
        <p:spPr>
          <a:xfrm>
            <a:off x="3347046" y="3470032"/>
            <a:ext cx="5762445" cy="890954"/>
          </a:xfrm>
        </p:spPr>
        <p:txBody>
          <a:bodyPr/>
          <a:lstStyle/>
          <a:p>
            <a:r>
              <a:rPr lang="en-US" sz="3600" b="1" dirty="0" smtClean="0"/>
              <a:t>World Bank Procurement Framework</a:t>
            </a:r>
            <a:endParaRPr lang="en-US" sz="3600" b="1" dirty="0"/>
          </a:p>
        </p:txBody>
      </p:sp>
      <p:sp>
        <p:nvSpPr>
          <p:cNvPr id="24" name="Subtitle 23"/>
          <p:cNvSpPr>
            <a:spLocks noGrp="1"/>
          </p:cNvSpPr>
          <p:nvPr>
            <p:ph type="subTitle" idx="1"/>
          </p:nvPr>
        </p:nvSpPr>
        <p:spPr>
          <a:xfrm>
            <a:off x="3382839" y="5153078"/>
            <a:ext cx="5725086" cy="1127405"/>
          </a:xfrm>
        </p:spPr>
        <p:txBody>
          <a:bodyPr/>
          <a:lstStyle/>
          <a:p>
            <a:r>
              <a:rPr lang="en-US" sz="1800" b="1" dirty="0" smtClean="0"/>
              <a:t>Value for Money, Integrity, Sustainable Development</a:t>
            </a:r>
          </a:p>
          <a:p>
            <a:endParaRPr lang="en-US" sz="1800" b="1" dirty="0"/>
          </a:p>
          <a:p>
            <a:endParaRPr lang="en-US" sz="1800" b="1" dirty="0" smtClean="0"/>
          </a:p>
          <a:p>
            <a:r>
              <a:rPr lang="en-US" sz="1800" b="1" dirty="0" smtClean="0"/>
              <a:t>Coming in 2016</a:t>
            </a:r>
            <a:endParaRPr lang="en-US" sz="1800" b="1" dirty="0"/>
          </a:p>
        </p:txBody>
      </p:sp>
    </p:spTree>
    <p:extLst>
      <p:ext uri="{BB962C8B-B14F-4D97-AF65-F5344CB8AC3E}">
        <p14:creationId xmlns:p14="http://schemas.microsoft.com/office/powerpoint/2010/main" val="7829936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4067" y="245300"/>
            <a:ext cx="8839200" cy="508686"/>
          </a:xfrm>
        </p:spPr>
        <p:txBody>
          <a:bodyPr>
            <a:noAutofit/>
          </a:bodyPr>
          <a:lstStyle/>
          <a:p>
            <a:pPr algn="l"/>
            <a:r>
              <a:rPr lang="en-US" sz="3600" b="1" dirty="0" smtClean="0"/>
              <a:t>STEP</a:t>
            </a:r>
            <a:endParaRPr lang="en-US" sz="3600" b="1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06246" y="303544"/>
            <a:ext cx="2317695" cy="392197"/>
          </a:xfrm>
          <a:prstGeom prst="rect">
            <a:avLst/>
          </a:prstGeom>
        </p:spPr>
      </p:pic>
      <p:graphicFrame>
        <p:nvGraphicFramePr>
          <p:cNvPr id="5" name="Diagram 4"/>
          <p:cNvGraphicFramePr/>
          <p:nvPr>
            <p:extLst/>
          </p:nvPr>
        </p:nvGraphicFramePr>
        <p:xfrm>
          <a:off x="237065" y="922867"/>
          <a:ext cx="8686800" cy="52408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Titel 1"/>
          <p:cNvSpPr txBox="1">
            <a:spLocks/>
          </p:cNvSpPr>
          <p:nvPr/>
        </p:nvSpPr>
        <p:spPr bwMode="auto">
          <a:xfrm>
            <a:off x="491067" y="2707195"/>
            <a:ext cx="1896533" cy="18682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18000" numCol="1" anchor="t" anchorCtr="0" compatLnSpc="1">
            <a:prstTxWarp prst="textNoShape">
              <a:avLst/>
            </a:prstTxWarp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000" kern="1200">
                <a:solidFill>
                  <a:schemeClr val="tx2"/>
                </a:solidFill>
                <a:latin typeface="Arial"/>
                <a:ea typeface="+mj-ea"/>
                <a:cs typeface="Arial"/>
              </a:defRPr>
            </a:lvl1pPr>
          </a:lstStyle>
          <a:p>
            <a:pPr fontAlgn="auto">
              <a:spcAft>
                <a:spcPts val="0"/>
              </a:spcAft>
            </a:pPr>
            <a:endParaRPr lang="en-US" sz="1800" b="0" i="1" dirty="0" smtClean="0">
              <a:solidFill>
                <a:srgbClr val="31859C">
                  <a:lumMod val="20000"/>
                  <a:lumOff val="80000"/>
                </a:srgbClr>
              </a:solidFill>
              <a:ea typeface="Verdana" pitchFamily="34" charset="0"/>
              <a:cs typeface="Verdana" pitchFamily="34" charset="0"/>
            </a:endParaRPr>
          </a:p>
          <a:p>
            <a:pPr fontAlgn="auto">
              <a:spcAft>
                <a:spcPts val="0"/>
              </a:spcAft>
            </a:pPr>
            <a:r>
              <a:rPr lang="en-US" sz="2000" b="0" i="1" dirty="0" smtClean="0">
                <a:solidFill>
                  <a:srgbClr val="31859C">
                    <a:lumMod val="20000"/>
                    <a:lumOff val="80000"/>
                  </a:srgbClr>
                </a:solidFill>
                <a:ea typeface="Verdana" pitchFamily="34" charset="0"/>
                <a:cs typeface="Verdana" pitchFamily="34" charset="0"/>
              </a:rPr>
              <a:t>Systematic Tracking of Exchanges in Procurement</a:t>
            </a:r>
            <a:endParaRPr lang="en-US" sz="2000" b="0" i="1" dirty="0">
              <a:solidFill>
                <a:srgbClr val="31859C">
                  <a:lumMod val="20000"/>
                  <a:lumOff val="80000"/>
                </a:srgbClr>
              </a:solidFill>
              <a:ea typeface="Verdana" pitchFamily="34" charset="0"/>
              <a:cs typeface="Verdana" pitchFamily="34" charset="0"/>
            </a:endParaRPr>
          </a:p>
        </p:txBody>
      </p:sp>
      <p:sp>
        <p:nvSpPr>
          <p:cNvPr id="9" name="Titel 1"/>
          <p:cNvSpPr txBox="1">
            <a:spLocks/>
          </p:cNvSpPr>
          <p:nvPr/>
        </p:nvSpPr>
        <p:spPr bwMode="auto">
          <a:xfrm>
            <a:off x="6705601" y="2174721"/>
            <a:ext cx="2218340" cy="28560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18000" numCol="1" anchor="t" anchorCtr="0" compatLnSpc="1">
            <a:prstTxWarp prst="textNoShape">
              <a:avLst/>
            </a:prstTxWarp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000" kern="1200">
                <a:solidFill>
                  <a:schemeClr val="tx2"/>
                </a:solidFill>
                <a:latin typeface="Arial"/>
                <a:ea typeface="+mj-ea"/>
                <a:cs typeface="Arial"/>
              </a:defRPr>
            </a:lvl1pPr>
          </a:lstStyle>
          <a:p>
            <a:pPr fontAlgn="auto">
              <a:spcAft>
                <a:spcPts val="0"/>
              </a:spcAft>
            </a:pPr>
            <a:endParaRPr lang="en-US" sz="1600" b="0" dirty="0">
              <a:solidFill>
                <a:srgbClr val="31859C">
                  <a:lumMod val="20000"/>
                  <a:lumOff val="80000"/>
                </a:srgbClr>
              </a:solidFill>
              <a:ea typeface="Verdana" pitchFamily="34" charset="0"/>
              <a:cs typeface="Verdana" pitchFamily="34" charset="0"/>
            </a:endParaRPr>
          </a:p>
          <a:p>
            <a:pPr marL="119063" indent="-119063" fontAlgn="auto"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sz="2000" b="0" dirty="0" smtClean="0">
                <a:solidFill>
                  <a:srgbClr val="31859C">
                    <a:lumMod val="20000"/>
                    <a:lumOff val="80000"/>
                  </a:srgbClr>
                </a:solidFill>
                <a:ea typeface="Verdana" pitchFamily="34" charset="0"/>
                <a:cs typeface="Verdana" pitchFamily="34" charset="0"/>
              </a:rPr>
              <a:t>Portfolio Monitoring</a:t>
            </a:r>
          </a:p>
          <a:p>
            <a:pPr marL="119063" indent="-119063" fontAlgn="auto"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sz="2000" b="0" dirty="0" smtClean="0">
                <a:solidFill>
                  <a:srgbClr val="31859C">
                    <a:lumMod val="20000"/>
                    <a:lumOff val="80000"/>
                  </a:srgbClr>
                </a:solidFill>
                <a:ea typeface="Verdana" pitchFamily="34" charset="0"/>
                <a:cs typeface="Verdana" pitchFamily="34" charset="0"/>
              </a:rPr>
              <a:t>Procurement Planning</a:t>
            </a:r>
          </a:p>
          <a:p>
            <a:pPr marL="119063" indent="-119063" fontAlgn="auto"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sz="2000" b="0" dirty="0" smtClean="0">
                <a:solidFill>
                  <a:srgbClr val="31859C">
                    <a:lumMod val="20000"/>
                    <a:lumOff val="80000"/>
                  </a:srgbClr>
                </a:solidFill>
                <a:ea typeface="Verdana" pitchFamily="34" charset="0"/>
                <a:cs typeface="Verdana" pitchFamily="34" charset="0"/>
              </a:rPr>
              <a:t>Activity Tracking</a:t>
            </a:r>
          </a:p>
          <a:p>
            <a:pPr marL="119063" indent="-119063" fontAlgn="auto"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sz="2000" b="0" dirty="0" smtClean="0">
                <a:solidFill>
                  <a:srgbClr val="31859C">
                    <a:lumMod val="20000"/>
                    <a:lumOff val="80000"/>
                  </a:srgbClr>
                </a:solidFill>
                <a:ea typeface="Verdana" pitchFamily="34" charset="0"/>
                <a:cs typeface="Verdana" pitchFamily="34" charset="0"/>
              </a:rPr>
              <a:t>Reporting and Analytics</a:t>
            </a:r>
          </a:p>
          <a:p>
            <a:pPr marL="119063" indent="-119063" fontAlgn="auto"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sz="2000" b="0" dirty="0" smtClean="0">
                <a:solidFill>
                  <a:srgbClr val="31859C">
                    <a:lumMod val="20000"/>
                    <a:lumOff val="80000"/>
                  </a:srgbClr>
                </a:solidFill>
                <a:ea typeface="Verdana" pitchFamily="34" charset="0"/>
                <a:cs typeface="Verdana" pitchFamily="34" charset="0"/>
              </a:rPr>
              <a:t>Transparency</a:t>
            </a:r>
            <a:endParaRPr lang="en-US" sz="2000" b="0" dirty="0">
              <a:solidFill>
                <a:srgbClr val="31859C">
                  <a:lumMod val="20000"/>
                  <a:lumOff val="80000"/>
                </a:srgbClr>
              </a:solidFill>
              <a:ea typeface="Verdana" pitchFamily="34" charset="0"/>
              <a:cs typeface="Verdana" pitchFamily="34" charset="0"/>
            </a:endParaRPr>
          </a:p>
          <a:p>
            <a:pPr marL="119063" indent="-119063" fontAlgn="auto"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sz="1600" b="0" dirty="0" smtClean="0">
              <a:solidFill>
                <a:srgbClr val="31859C">
                  <a:lumMod val="20000"/>
                  <a:lumOff val="80000"/>
                </a:srgbClr>
              </a:solidFill>
              <a:ea typeface="Verdana" pitchFamily="34" charset="0"/>
              <a:cs typeface="Verdana" pitchFamily="34" charset="0"/>
            </a:endParaRPr>
          </a:p>
          <a:p>
            <a:pPr marL="119063" indent="-119063" fontAlgn="auto"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sz="1600" b="0" dirty="0">
              <a:solidFill>
                <a:srgbClr val="31859C">
                  <a:lumMod val="20000"/>
                  <a:lumOff val="80000"/>
                </a:srgbClr>
              </a:solidFill>
              <a:ea typeface="Verdana" pitchFamily="34" charset="0"/>
              <a:cs typeface="Verdana" pitchFamily="34" charset="0"/>
            </a:endParaRPr>
          </a:p>
          <a:p>
            <a:pPr marL="119063" indent="-119063" fontAlgn="auto"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sz="1600" b="0" dirty="0" smtClean="0">
              <a:solidFill>
                <a:srgbClr val="31859C">
                  <a:lumMod val="20000"/>
                  <a:lumOff val="80000"/>
                </a:srgbClr>
              </a:solidFill>
              <a:ea typeface="Verdana" pitchFamily="34" charset="0"/>
              <a:cs typeface="Verdana" pitchFamily="34" charset="0"/>
            </a:endParaRPr>
          </a:p>
          <a:p>
            <a:pPr marL="119063" indent="-119063" fontAlgn="auto"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sz="1600" b="0" dirty="0">
              <a:solidFill>
                <a:srgbClr val="31859C">
                  <a:lumMod val="20000"/>
                  <a:lumOff val="80000"/>
                </a:srgbClr>
              </a:solidFill>
              <a:ea typeface="Verdana" pitchFamily="34" charset="0"/>
              <a:cs typeface="Verdana" pitchFamily="34" charset="0"/>
            </a:endParaRPr>
          </a:p>
          <a:p>
            <a:pPr marL="119063" indent="-119063" fontAlgn="auto"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sz="1600" b="0" dirty="0">
              <a:solidFill>
                <a:srgbClr val="31859C">
                  <a:lumMod val="20000"/>
                  <a:lumOff val="80000"/>
                </a:srgbClr>
              </a:solidFill>
              <a:ea typeface="Verdana" pitchFamily="34" charset="0"/>
              <a:cs typeface="Verdana" pitchFamily="34" charset="0"/>
            </a:endParaRPr>
          </a:p>
          <a:p>
            <a:pPr marL="119063" indent="-119063" fontAlgn="auto"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sz="1600" b="0" dirty="0" smtClean="0">
              <a:solidFill>
                <a:srgbClr val="31859C">
                  <a:lumMod val="20000"/>
                  <a:lumOff val="80000"/>
                </a:srgbClr>
              </a:solidFill>
              <a:ea typeface="Verdana" pitchFamily="34" charset="0"/>
              <a:cs typeface="Verdana" pitchFamily="34" charset="0"/>
            </a:endParaRPr>
          </a:p>
          <a:p>
            <a:pPr marL="119063" indent="-119063" fontAlgn="auto"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sz="1600" b="0" dirty="0">
              <a:solidFill>
                <a:srgbClr val="31859C">
                  <a:lumMod val="20000"/>
                  <a:lumOff val="80000"/>
                </a:srgbClr>
              </a:solidFill>
              <a:ea typeface="Verdana" pitchFamily="34" charset="0"/>
              <a:cs typeface="Verdana" pitchFamily="34" charset="0"/>
            </a:endParaRPr>
          </a:p>
          <a:p>
            <a:pPr marL="119063" indent="-119063" fontAlgn="auto"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sz="1600" b="0" dirty="0" smtClean="0">
              <a:solidFill>
                <a:srgbClr val="31859C">
                  <a:lumMod val="20000"/>
                  <a:lumOff val="80000"/>
                </a:srgbClr>
              </a:solidFill>
              <a:ea typeface="Verdana" pitchFamily="34" charset="0"/>
              <a:cs typeface="Verdana" pitchFamily="34" charset="0"/>
            </a:endParaRPr>
          </a:p>
        </p:txBody>
      </p:sp>
      <p:sp>
        <p:nvSpPr>
          <p:cNvPr id="10" name="Titel 1"/>
          <p:cNvSpPr txBox="1">
            <a:spLocks/>
          </p:cNvSpPr>
          <p:nvPr/>
        </p:nvSpPr>
        <p:spPr bwMode="auto">
          <a:xfrm>
            <a:off x="3471333" y="2390516"/>
            <a:ext cx="2218267" cy="28560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18000" numCol="1" anchor="t" anchorCtr="0" compatLnSpc="1">
            <a:prstTxWarp prst="textNoShape">
              <a:avLst/>
            </a:prstTxWarp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000" kern="1200">
                <a:solidFill>
                  <a:schemeClr val="tx2"/>
                </a:solidFill>
                <a:latin typeface="Arial"/>
                <a:ea typeface="+mj-ea"/>
                <a:cs typeface="Arial"/>
              </a:defRPr>
            </a:lvl1pPr>
          </a:lstStyle>
          <a:p>
            <a:pPr marL="119063" indent="-119063" fontAlgn="auto"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sz="2000" b="0" dirty="0" smtClean="0">
                <a:solidFill>
                  <a:srgbClr val="31859C">
                    <a:lumMod val="20000"/>
                    <a:lumOff val="80000"/>
                  </a:srgbClr>
                </a:solidFill>
                <a:ea typeface="Verdana" pitchFamily="34" charset="0"/>
                <a:cs typeface="Verdana" pitchFamily="34" charset="0"/>
              </a:rPr>
              <a:t>Performance</a:t>
            </a:r>
          </a:p>
          <a:p>
            <a:pPr marL="119063" indent="-119063" fontAlgn="auto"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sz="2000" b="0" dirty="0" smtClean="0">
                <a:solidFill>
                  <a:srgbClr val="31859C">
                    <a:lumMod val="20000"/>
                    <a:lumOff val="80000"/>
                  </a:srgbClr>
                </a:solidFill>
                <a:ea typeface="Verdana" pitchFamily="34" charset="0"/>
                <a:cs typeface="Verdana" pitchFamily="34" charset="0"/>
              </a:rPr>
              <a:t>Risk</a:t>
            </a:r>
          </a:p>
          <a:p>
            <a:pPr marL="119063" indent="-119063" fontAlgn="auto"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sz="2000" b="0" dirty="0" smtClean="0">
                <a:solidFill>
                  <a:srgbClr val="31859C">
                    <a:lumMod val="20000"/>
                    <a:lumOff val="80000"/>
                  </a:srgbClr>
                </a:solidFill>
                <a:ea typeface="Verdana" pitchFamily="34" charset="0"/>
                <a:cs typeface="Verdana" pitchFamily="34" charset="0"/>
              </a:rPr>
              <a:t>Approach to market </a:t>
            </a:r>
            <a:endParaRPr lang="en-US" sz="2000" b="0" dirty="0" smtClean="0">
              <a:solidFill>
                <a:srgbClr val="FF6600"/>
              </a:solidFill>
              <a:ea typeface="Verdana" pitchFamily="34" charset="0"/>
              <a:cs typeface="Verdana" pitchFamily="34" charset="0"/>
            </a:endParaRPr>
          </a:p>
          <a:p>
            <a:pPr marL="119063" indent="-119063" fontAlgn="auto"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sz="2000" b="0" dirty="0" smtClean="0">
                <a:solidFill>
                  <a:srgbClr val="31859C">
                    <a:lumMod val="20000"/>
                    <a:lumOff val="80000"/>
                  </a:srgbClr>
                </a:solidFill>
                <a:ea typeface="Verdana" pitchFamily="34" charset="0"/>
                <a:cs typeface="Verdana" pitchFamily="34" charset="0"/>
              </a:rPr>
              <a:t>System Integration</a:t>
            </a:r>
          </a:p>
          <a:p>
            <a:pPr marL="119063" indent="-119063" fontAlgn="auto"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sz="2000" b="0" dirty="0" smtClean="0">
                <a:solidFill>
                  <a:srgbClr val="31859C">
                    <a:lumMod val="20000"/>
                    <a:lumOff val="80000"/>
                  </a:srgbClr>
                </a:solidFill>
                <a:ea typeface="Verdana" pitchFamily="34" charset="0"/>
                <a:cs typeface="Verdana" pitchFamily="34" charset="0"/>
              </a:rPr>
              <a:t>Open Contracting</a:t>
            </a:r>
            <a:endParaRPr lang="en-US" sz="2000" b="0" dirty="0">
              <a:solidFill>
                <a:srgbClr val="31859C">
                  <a:lumMod val="20000"/>
                  <a:lumOff val="80000"/>
                </a:srgbClr>
              </a:solidFill>
              <a:ea typeface="Verdana" pitchFamily="34" charset="0"/>
              <a:cs typeface="Verdana" pitchFamily="34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365" y="2341426"/>
            <a:ext cx="2317695" cy="392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1414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4067" y="245300"/>
            <a:ext cx="8839200" cy="508686"/>
          </a:xfrm>
        </p:spPr>
        <p:txBody>
          <a:bodyPr>
            <a:noAutofit/>
          </a:bodyPr>
          <a:lstStyle/>
          <a:p>
            <a:pPr algn="l"/>
            <a:r>
              <a:rPr lang="en-US" sz="3600" b="1" dirty="0" smtClean="0"/>
              <a:t>STEP – Value Proposition</a:t>
            </a:r>
            <a:endParaRPr lang="en-US" sz="3600" b="1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06246" y="303544"/>
            <a:ext cx="2317695" cy="392197"/>
          </a:xfrm>
          <a:prstGeom prst="rect">
            <a:avLst/>
          </a:prstGeom>
        </p:spPr>
      </p:pic>
      <p:graphicFrame>
        <p:nvGraphicFramePr>
          <p:cNvPr id="12" name="Diagram 11"/>
          <p:cNvGraphicFramePr/>
          <p:nvPr>
            <p:extLst/>
          </p:nvPr>
        </p:nvGraphicFramePr>
        <p:xfrm>
          <a:off x="205751" y="847123"/>
          <a:ext cx="4257098" cy="539555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13" name="Group 12"/>
          <p:cNvGrpSpPr/>
          <p:nvPr/>
        </p:nvGrpSpPr>
        <p:grpSpPr>
          <a:xfrm>
            <a:off x="5210402" y="1079294"/>
            <a:ext cx="3232261" cy="523220"/>
            <a:chOff x="5691862" y="927347"/>
            <a:chExt cx="3232261" cy="523220"/>
          </a:xfrm>
        </p:grpSpPr>
        <p:sp>
          <p:nvSpPr>
            <p:cNvPr id="14" name="Rectangle 13"/>
            <p:cNvSpPr/>
            <p:nvPr/>
          </p:nvSpPr>
          <p:spPr>
            <a:xfrm>
              <a:off x="5691862" y="927347"/>
              <a:ext cx="3232261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85750" marR="0" lvl="0" indent="-285750" algn="l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Char char="•"/>
                <a:tabLst/>
                <a:defRPr/>
              </a:pPr>
              <a:r>
                <a:rPr kumimoji="0" lang="en-US" sz="14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31859C">
                      <a:lumMod val="75000"/>
                    </a:srgbClr>
                  </a:solidFill>
                  <a:effectLst/>
                  <a:uLnTx/>
                  <a:uFillTx/>
                  <a:latin typeface="Arial"/>
                  <a:cs typeface="+mn-cs"/>
                </a:rPr>
                <a:t>Records all contracts </a:t>
              </a:r>
            </a:p>
            <a:p>
              <a:pPr marL="285750" marR="0" lvl="0" indent="-285750" algn="l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Char char="•"/>
                <a:tabLst/>
                <a:defRPr/>
              </a:pPr>
              <a:r>
                <a:rPr kumimoji="0" lang="en-US" sz="14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31859C">
                      <a:lumMod val="75000"/>
                    </a:srgbClr>
                  </a:solidFill>
                  <a:effectLst/>
                  <a:uLnTx/>
                  <a:uFillTx/>
                  <a:latin typeface="Arial"/>
                  <a:cs typeface="+mn-cs"/>
                </a:rPr>
                <a:t>Tracks all performance</a:t>
              </a:r>
            </a:p>
          </p:txBody>
        </p:sp>
        <p:pic>
          <p:nvPicPr>
            <p:cNvPr id="15" name="Picture 14" descr="Blue Checkmark.tiff"/>
            <p:cNvPicPr>
              <a:picLocks noChangeAspect="1"/>
            </p:cNvPicPr>
            <p:nvPr/>
          </p:nvPicPr>
          <p:blipFill>
            <a:blip r:embed="rId8" cstate="print">
              <a:duotone>
                <a:srgbClr val="31859C">
                  <a:shade val="45000"/>
                  <a:satMod val="135000"/>
                </a:srgb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artisticMarker/>
                      </a14:imgEffect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30052" y="1014323"/>
              <a:ext cx="173054" cy="177222"/>
            </a:xfrm>
            <a:prstGeom prst="rect">
              <a:avLst/>
            </a:prstGeom>
          </p:spPr>
        </p:pic>
        <p:pic>
          <p:nvPicPr>
            <p:cNvPr id="16" name="Picture 15" descr="Blue Checkmark.tiff"/>
            <p:cNvPicPr>
              <a:picLocks noChangeAspect="1"/>
            </p:cNvPicPr>
            <p:nvPr/>
          </p:nvPicPr>
          <p:blipFill>
            <a:blip r:embed="rId8" cstate="print">
              <a:duotone>
                <a:srgbClr val="31859C">
                  <a:shade val="45000"/>
                  <a:satMod val="135000"/>
                </a:srgb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artisticMarker/>
                      </a14:imgEffect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33038" y="1207473"/>
              <a:ext cx="173054" cy="177222"/>
            </a:xfrm>
            <a:prstGeom prst="rect">
              <a:avLst/>
            </a:prstGeom>
          </p:spPr>
        </p:pic>
      </p:grpSp>
      <p:grpSp>
        <p:nvGrpSpPr>
          <p:cNvPr id="17" name="Group 16"/>
          <p:cNvGrpSpPr/>
          <p:nvPr/>
        </p:nvGrpSpPr>
        <p:grpSpPr>
          <a:xfrm>
            <a:off x="5214834" y="2531068"/>
            <a:ext cx="3455944" cy="523220"/>
            <a:chOff x="5688056" y="2560354"/>
            <a:chExt cx="3455944" cy="523220"/>
          </a:xfrm>
        </p:grpSpPr>
        <p:sp>
          <p:nvSpPr>
            <p:cNvPr id="18" name="Rectangle 17"/>
            <p:cNvSpPr/>
            <p:nvPr/>
          </p:nvSpPr>
          <p:spPr>
            <a:xfrm>
              <a:off x="5688056" y="2560354"/>
              <a:ext cx="3455944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85750" marR="0" lvl="0" indent="-285750" algn="l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Char char="•"/>
                <a:tabLst/>
                <a:defRPr/>
              </a:pPr>
              <a:r>
                <a:rPr kumimoji="0" lang="en-US" sz="14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31859C">
                      <a:lumMod val="75000"/>
                    </a:srgbClr>
                  </a:solidFill>
                  <a:effectLst/>
                  <a:uLnTx/>
                  <a:uFillTx/>
                  <a:latin typeface="Arial"/>
                  <a:cs typeface="+mn-cs"/>
                </a:rPr>
                <a:t>Verifies supplier eligibility</a:t>
              </a:r>
            </a:p>
            <a:p>
              <a:pPr marL="285750" marR="0" lvl="0" indent="-285750" algn="l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Char char="•"/>
                <a:tabLst/>
                <a:defRPr/>
              </a:pPr>
              <a:r>
                <a:rPr kumimoji="0" lang="en-US" sz="14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31859C">
                      <a:lumMod val="75000"/>
                    </a:srgbClr>
                  </a:solidFill>
                  <a:effectLst/>
                  <a:uLnTx/>
                  <a:uFillTx/>
                  <a:latin typeface="Arial"/>
                  <a:cs typeface="+mn-cs"/>
                </a:rPr>
                <a:t>Reduces risk of ineligible payments</a:t>
              </a:r>
            </a:p>
          </p:txBody>
        </p:sp>
        <p:pic>
          <p:nvPicPr>
            <p:cNvPr id="19" name="Picture 18" descr="Blue Checkmark.tiff"/>
            <p:cNvPicPr>
              <a:picLocks noChangeAspect="1"/>
            </p:cNvPicPr>
            <p:nvPr/>
          </p:nvPicPr>
          <p:blipFill>
            <a:blip r:embed="rId8" cstate="print">
              <a:duotone>
                <a:srgbClr val="31859C">
                  <a:shade val="45000"/>
                  <a:satMod val="135000"/>
                </a:srgb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artisticMarker/>
                      </a14:imgEffect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26246" y="2647330"/>
              <a:ext cx="173054" cy="177222"/>
            </a:xfrm>
            <a:prstGeom prst="rect">
              <a:avLst/>
            </a:prstGeom>
          </p:spPr>
        </p:pic>
        <p:pic>
          <p:nvPicPr>
            <p:cNvPr id="20" name="Picture 19" descr="Blue Checkmark.tiff"/>
            <p:cNvPicPr>
              <a:picLocks noChangeAspect="1"/>
            </p:cNvPicPr>
            <p:nvPr/>
          </p:nvPicPr>
          <p:blipFill>
            <a:blip r:embed="rId8" cstate="print">
              <a:duotone>
                <a:srgbClr val="31859C">
                  <a:shade val="45000"/>
                  <a:satMod val="135000"/>
                </a:srgb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artisticMarker/>
                      </a14:imgEffect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29232" y="2840480"/>
              <a:ext cx="173054" cy="177222"/>
            </a:xfrm>
            <a:prstGeom prst="rect">
              <a:avLst/>
            </a:prstGeom>
          </p:spPr>
        </p:pic>
      </p:grpSp>
      <p:grpSp>
        <p:nvGrpSpPr>
          <p:cNvPr id="21" name="Group 20"/>
          <p:cNvGrpSpPr/>
          <p:nvPr/>
        </p:nvGrpSpPr>
        <p:grpSpPr>
          <a:xfrm>
            <a:off x="5217816" y="3251653"/>
            <a:ext cx="3232261" cy="523220"/>
            <a:chOff x="5691041" y="3371557"/>
            <a:chExt cx="3232261" cy="523220"/>
          </a:xfrm>
        </p:grpSpPr>
        <p:sp>
          <p:nvSpPr>
            <p:cNvPr id="22" name="Rectangle 21"/>
            <p:cNvSpPr/>
            <p:nvPr/>
          </p:nvSpPr>
          <p:spPr>
            <a:xfrm>
              <a:off x="5691041" y="3371557"/>
              <a:ext cx="3232261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85750" marR="0" lvl="0" indent="-285750" algn="l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Char char="•"/>
                <a:tabLst/>
                <a:defRPr/>
              </a:pPr>
              <a:r>
                <a:rPr kumimoji="0" lang="en-US" sz="14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31859C">
                      <a:lumMod val="75000"/>
                    </a:srgbClr>
                  </a:solidFill>
                  <a:effectLst/>
                  <a:uLnTx/>
                  <a:uFillTx/>
                  <a:latin typeface="Arial"/>
                  <a:cs typeface="+mn-cs"/>
                </a:rPr>
                <a:t>Captures competition data</a:t>
              </a:r>
            </a:p>
            <a:p>
              <a:pPr marL="285750" marR="0" lvl="0" indent="-285750" algn="l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Char char="•"/>
                <a:tabLst/>
                <a:defRPr/>
              </a:pPr>
              <a:r>
                <a:rPr kumimoji="0" lang="en-US" sz="14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31859C">
                      <a:lumMod val="75000"/>
                    </a:srgbClr>
                  </a:solidFill>
                  <a:effectLst/>
                  <a:uLnTx/>
                  <a:uFillTx/>
                  <a:latin typeface="Arial"/>
                  <a:cs typeface="+mn-cs"/>
                </a:rPr>
                <a:t>Facilitates market analysis</a:t>
              </a:r>
            </a:p>
          </p:txBody>
        </p:sp>
        <p:pic>
          <p:nvPicPr>
            <p:cNvPr id="23" name="Picture 22" descr="Blue Checkmark.tiff"/>
            <p:cNvPicPr>
              <a:picLocks noChangeAspect="1"/>
            </p:cNvPicPr>
            <p:nvPr/>
          </p:nvPicPr>
          <p:blipFill>
            <a:blip r:embed="rId8" cstate="print">
              <a:duotone>
                <a:srgbClr val="31859C">
                  <a:shade val="45000"/>
                  <a:satMod val="135000"/>
                </a:srgb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artisticMarker/>
                      </a14:imgEffect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29231" y="3458533"/>
              <a:ext cx="173054" cy="177222"/>
            </a:xfrm>
            <a:prstGeom prst="rect">
              <a:avLst/>
            </a:prstGeom>
          </p:spPr>
        </p:pic>
        <p:pic>
          <p:nvPicPr>
            <p:cNvPr id="24" name="Picture 23" descr="Blue Checkmark.tiff"/>
            <p:cNvPicPr>
              <a:picLocks noChangeAspect="1"/>
            </p:cNvPicPr>
            <p:nvPr/>
          </p:nvPicPr>
          <p:blipFill>
            <a:blip r:embed="rId8" cstate="print">
              <a:duotone>
                <a:srgbClr val="31859C">
                  <a:shade val="45000"/>
                  <a:satMod val="135000"/>
                </a:srgb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artisticMarker/>
                      </a14:imgEffect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32217" y="3651683"/>
              <a:ext cx="173054" cy="177222"/>
            </a:xfrm>
            <a:prstGeom prst="rect">
              <a:avLst/>
            </a:prstGeom>
          </p:spPr>
        </p:pic>
      </p:grpSp>
      <p:grpSp>
        <p:nvGrpSpPr>
          <p:cNvPr id="25" name="Group 24"/>
          <p:cNvGrpSpPr/>
          <p:nvPr/>
        </p:nvGrpSpPr>
        <p:grpSpPr>
          <a:xfrm>
            <a:off x="5223160" y="3979949"/>
            <a:ext cx="3232261" cy="523220"/>
            <a:chOff x="5704624" y="4206947"/>
            <a:chExt cx="3232261" cy="523220"/>
          </a:xfrm>
        </p:grpSpPr>
        <p:sp>
          <p:nvSpPr>
            <p:cNvPr id="26" name="Rectangle 25"/>
            <p:cNvSpPr/>
            <p:nvPr/>
          </p:nvSpPr>
          <p:spPr>
            <a:xfrm>
              <a:off x="5704624" y="4206947"/>
              <a:ext cx="3232261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85750" marR="0" lvl="0" indent="-285750" algn="l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Char char="•"/>
                <a:tabLst/>
                <a:defRPr/>
              </a:pPr>
              <a:r>
                <a:rPr kumimoji="0" lang="en-US" sz="14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31859C">
                      <a:lumMod val="75000"/>
                    </a:srgbClr>
                  </a:solidFill>
                  <a:effectLst/>
                  <a:uLnTx/>
                  <a:uFillTx/>
                  <a:latin typeface="Arial"/>
                  <a:cs typeface="+mn-cs"/>
                </a:rPr>
                <a:t>Automates publication of data</a:t>
              </a:r>
            </a:p>
            <a:p>
              <a:pPr marL="285750" marR="0" lvl="0" indent="-285750" algn="l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Char char="•"/>
                <a:tabLst/>
                <a:defRPr/>
              </a:pPr>
              <a:r>
                <a:rPr kumimoji="0" lang="en-US" sz="14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31859C">
                      <a:lumMod val="75000"/>
                    </a:srgbClr>
                  </a:solidFill>
                  <a:effectLst/>
                  <a:uLnTx/>
                  <a:uFillTx/>
                  <a:latin typeface="Arial"/>
                  <a:cs typeface="+mn-cs"/>
                </a:rPr>
                <a:t>Enables open contracting</a:t>
              </a:r>
            </a:p>
          </p:txBody>
        </p:sp>
        <p:pic>
          <p:nvPicPr>
            <p:cNvPr id="27" name="Picture 26" descr="Blue Checkmark.tiff"/>
            <p:cNvPicPr>
              <a:picLocks noChangeAspect="1"/>
            </p:cNvPicPr>
            <p:nvPr/>
          </p:nvPicPr>
          <p:blipFill>
            <a:blip r:embed="rId8" cstate="print">
              <a:duotone>
                <a:srgbClr val="31859C">
                  <a:shade val="45000"/>
                  <a:satMod val="135000"/>
                </a:srgb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artisticMarker/>
                      </a14:imgEffect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42814" y="4293923"/>
              <a:ext cx="173054" cy="177222"/>
            </a:xfrm>
            <a:prstGeom prst="rect">
              <a:avLst/>
            </a:prstGeom>
          </p:spPr>
        </p:pic>
        <p:pic>
          <p:nvPicPr>
            <p:cNvPr id="28" name="Picture 27" descr="Blue Checkmark.tiff"/>
            <p:cNvPicPr>
              <a:picLocks noChangeAspect="1"/>
            </p:cNvPicPr>
            <p:nvPr/>
          </p:nvPicPr>
          <p:blipFill>
            <a:blip r:embed="rId8" cstate="print">
              <a:duotone>
                <a:srgbClr val="31859C">
                  <a:shade val="45000"/>
                  <a:satMod val="135000"/>
                </a:srgb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artisticMarker/>
                      </a14:imgEffect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45800" y="4487073"/>
              <a:ext cx="173054" cy="177222"/>
            </a:xfrm>
            <a:prstGeom prst="rect">
              <a:avLst/>
            </a:prstGeom>
          </p:spPr>
        </p:pic>
      </p:grpSp>
      <p:grpSp>
        <p:nvGrpSpPr>
          <p:cNvPr id="29" name="Group 28"/>
          <p:cNvGrpSpPr/>
          <p:nvPr/>
        </p:nvGrpSpPr>
        <p:grpSpPr>
          <a:xfrm>
            <a:off x="5208142" y="4711135"/>
            <a:ext cx="3232261" cy="523220"/>
            <a:chOff x="5697833" y="5028751"/>
            <a:chExt cx="3232261" cy="523220"/>
          </a:xfrm>
        </p:grpSpPr>
        <p:sp>
          <p:nvSpPr>
            <p:cNvPr id="30" name="Rectangle 29"/>
            <p:cNvSpPr/>
            <p:nvPr/>
          </p:nvSpPr>
          <p:spPr>
            <a:xfrm>
              <a:off x="5697833" y="5028751"/>
              <a:ext cx="3232261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85750" marR="0" lvl="0" indent="-285750" algn="l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Char char="•"/>
                <a:tabLst/>
                <a:defRPr/>
              </a:pPr>
              <a:r>
                <a:rPr kumimoji="0" lang="en-US" sz="14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31859C">
                      <a:lumMod val="75000"/>
                    </a:srgbClr>
                  </a:solidFill>
                  <a:effectLst/>
                  <a:uLnTx/>
                  <a:uFillTx/>
                  <a:latin typeface="Arial"/>
                  <a:cs typeface="+mn-cs"/>
                </a:rPr>
                <a:t>Migrates SEPA, PROCYS, ENO</a:t>
              </a:r>
            </a:p>
            <a:p>
              <a:pPr marL="285750" marR="0" lvl="0" indent="-285750" algn="l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Char char="•"/>
                <a:tabLst/>
                <a:defRPr/>
              </a:pPr>
              <a:r>
                <a:rPr kumimoji="0" lang="en-US" sz="14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31859C">
                      <a:lumMod val="75000"/>
                    </a:srgbClr>
                  </a:solidFill>
                  <a:effectLst/>
                  <a:uLnTx/>
                  <a:uFillTx/>
                  <a:latin typeface="Arial"/>
                  <a:cs typeface="+mn-cs"/>
                </a:rPr>
                <a:t>Staging are for client systems</a:t>
              </a:r>
            </a:p>
          </p:txBody>
        </p:sp>
        <p:pic>
          <p:nvPicPr>
            <p:cNvPr id="31" name="Picture 30" descr="Blue Checkmark.tiff"/>
            <p:cNvPicPr>
              <a:picLocks noChangeAspect="1"/>
            </p:cNvPicPr>
            <p:nvPr/>
          </p:nvPicPr>
          <p:blipFill>
            <a:blip r:embed="rId8" cstate="print">
              <a:duotone>
                <a:srgbClr val="31859C">
                  <a:shade val="45000"/>
                  <a:satMod val="135000"/>
                </a:srgb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artisticMarker/>
                      </a14:imgEffect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36023" y="5115727"/>
              <a:ext cx="173054" cy="177222"/>
            </a:xfrm>
            <a:prstGeom prst="rect">
              <a:avLst/>
            </a:prstGeom>
          </p:spPr>
        </p:pic>
        <p:pic>
          <p:nvPicPr>
            <p:cNvPr id="32" name="Picture 31" descr="Blue Checkmark.tiff"/>
            <p:cNvPicPr>
              <a:picLocks noChangeAspect="1"/>
            </p:cNvPicPr>
            <p:nvPr/>
          </p:nvPicPr>
          <p:blipFill>
            <a:blip r:embed="rId8" cstate="print">
              <a:duotone>
                <a:srgbClr val="31859C">
                  <a:shade val="45000"/>
                  <a:satMod val="135000"/>
                </a:srgb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artisticMarker/>
                      </a14:imgEffect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39009" y="5308877"/>
              <a:ext cx="173054" cy="177222"/>
            </a:xfrm>
            <a:prstGeom prst="rect">
              <a:avLst/>
            </a:prstGeom>
          </p:spPr>
        </p:pic>
      </p:grpSp>
      <p:grpSp>
        <p:nvGrpSpPr>
          <p:cNvPr id="33" name="Group 32"/>
          <p:cNvGrpSpPr/>
          <p:nvPr/>
        </p:nvGrpSpPr>
        <p:grpSpPr>
          <a:xfrm>
            <a:off x="5211125" y="5431725"/>
            <a:ext cx="3232261" cy="523220"/>
            <a:chOff x="5700818" y="5839954"/>
            <a:chExt cx="3232261" cy="523220"/>
          </a:xfrm>
        </p:grpSpPr>
        <p:sp>
          <p:nvSpPr>
            <p:cNvPr id="34" name="Rectangle 33"/>
            <p:cNvSpPr/>
            <p:nvPr/>
          </p:nvSpPr>
          <p:spPr>
            <a:xfrm>
              <a:off x="5700818" y="5839954"/>
              <a:ext cx="3232261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85750" marR="0" lvl="0" indent="-285750" algn="l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Char char="•"/>
                <a:tabLst/>
                <a:defRPr/>
              </a:pPr>
              <a:r>
                <a:rPr kumimoji="0" lang="en-US" sz="14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31859C">
                      <a:lumMod val="75000"/>
                    </a:srgbClr>
                  </a:solidFill>
                  <a:effectLst/>
                  <a:uLnTx/>
                  <a:uFillTx/>
                  <a:latin typeface="Arial"/>
                  <a:cs typeface="+mn-cs"/>
                </a:rPr>
                <a:t>Simplifies access to data</a:t>
              </a:r>
            </a:p>
            <a:p>
              <a:pPr marL="285750" marR="0" lvl="0" indent="-285750" algn="l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Char char="•"/>
                <a:tabLst/>
                <a:defRPr/>
              </a:pPr>
              <a:r>
                <a:rPr kumimoji="0" lang="en-US" sz="14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31859C">
                      <a:lumMod val="75000"/>
                    </a:srgbClr>
                  </a:solidFill>
                  <a:effectLst/>
                  <a:uLnTx/>
                  <a:uFillTx/>
                  <a:latin typeface="Arial"/>
                  <a:cs typeface="+mn-cs"/>
                </a:rPr>
                <a:t>Enhances analytics </a:t>
              </a:r>
            </a:p>
          </p:txBody>
        </p:sp>
        <p:pic>
          <p:nvPicPr>
            <p:cNvPr id="35" name="Picture 34" descr="Blue Checkmark.tiff"/>
            <p:cNvPicPr>
              <a:picLocks noChangeAspect="1"/>
            </p:cNvPicPr>
            <p:nvPr/>
          </p:nvPicPr>
          <p:blipFill>
            <a:blip r:embed="rId8" cstate="print">
              <a:duotone>
                <a:srgbClr val="31859C">
                  <a:shade val="45000"/>
                  <a:satMod val="135000"/>
                </a:srgb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13">
                      <a14:imgEffect>
                        <a14:artisticMarker/>
                      </a14:imgEffect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39008" y="5926930"/>
              <a:ext cx="173054" cy="177222"/>
            </a:xfrm>
            <a:prstGeom prst="rect">
              <a:avLst/>
            </a:prstGeom>
          </p:spPr>
        </p:pic>
        <p:pic>
          <p:nvPicPr>
            <p:cNvPr id="36" name="Picture 35" descr="Blue Checkmark.tiff"/>
            <p:cNvPicPr>
              <a:picLocks noChangeAspect="1"/>
            </p:cNvPicPr>
            <p:nvPr/>
          </p:nvPicPr>
          <p:blipFill>
            <a:blip r:embed="rId8" cstate="print">
              <a:duotone>
                <a:srgbClr val="31859C">
                  <a:shade val="45000"/>
                  <a:satMod val="135000"/>
                </a:srgb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artisticMarker/>
                      </a14:imgEffect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41994" y="6120080"/>
              <a:ext cx="173054" cy="177222"/>
            </a:xfrm>
            <a:prstGeom prst="rect">
              <a:avLst/>
            </a:prstGeom>
          </p:spPr>
        </p:pic>
      </p:grpSp>
      <p:grpSp>
        <p:nvGrpSpPr>
          <p:cNvPr id="37" name="Group 36"/>
          <p:cNvGrpSpPr/>
          <p:nvPr/>
        </p:nvGrpSpPr>
        <p:grpSpPr>
          <a:xfrm>
            <a:off x="5214839" y="1802116"/>
            <a:ext cx="3232261" cy="523220"/>
            <a:chOff x="5694847" y="1738550"/>
            <a:chExt cx="3232261" cy="523220"/>
          </a:xfrm>
        </p:grpSpPr>
        <p:sp>
          <p:nvSpPr>
            <p:cNvPr id="38" name="Rectangle 37"/>
            <p:cNvSpPr/>
            <p:nvPr/>
          </p:nvSpPr>
          <p:spPr>
            <a:xfrm>
              <a:off x="5694847" y="1738550"/>
              <a:ext cx="3232261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85750" marR="0" lvl="0" indent="-285750" algn="l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Char char="•"/>
                <a:tabLst/>
                <a:defRPr/>
              </a:pPr>
              <a:r>
                <a:rPr kumimoji="0" lang="en-US" sz="14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31859C">
                      <a:lumMod val="75000"/>
                    </a:srgbClr>
                  </a:solidFill>
                  <a:effectLst/>
                  <a:uLnTx/>
                  <a:uFillTx/>
                  <a:latin typeface="Arial"/>
                  <a:cs typeface="+mn-cs"/>
                </a:rPr>
                <a:t>Identifies risks at activity level</a:t>
              </a:r>
            </a:p>
            <a:p>
              <a:pPr marL="285750" marR="0" lvl="0" indent="-285750" algn="l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Char char="•"/>
                <a:tabLst/>
                <a:defRPr/>
              </a:pPr>
              <a:r>
                <a:rPr kumimoji="0" lang="en-US" sz="14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31859C">
                      <a:lumMod val="75000"/>
                    </a:srgbClr>
                  </a:solidFill>
                  <a:effectLst/>
                  <a:uLnTx/>
                  <a:uFillTx/>
                  <a:latin typeface="Arial"/>
                  <a:cs typeface="+mn-cs"/>
                </a:rPr>
                <a:t>Helps inform PRAMS and SORT</a:t>
              </a:r>
            </a:p>
          </p:txBody>
        </p:sp>
        <p:pic>
          <p:nvPicPr>
            <p:cNvPr id="39" name="Picture 38" descr="Blue Checkmark.tiff"/>
            <p:cNvPicPr>
              <a:picLocks noChangeAspect="1"/>
            </p:cNvPicPr>
            <p:nvPr/>
          </p:nvPicPr>
          <p:blipFill>
            <a:blip r:embed="rId8" cstate="print">
              <a:duotone>
                <a:srgbClr val="31859C">
                  <a:shade val="45000"/>
                  <a:satMod val="135000"/>
                </a:srgb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13">
                      <a14:imgEffect>
                        <a14:artisticMarker/>
                      </a14:imgEffect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33037" y="1825526"/>
              <a:ext cx="173054" cy="177222"/>
            </a:xfrm>
            <a:prstGeom prst="rect">
              <a:avLst/>
            </a:prstGeom>
          </p:spPr>
        </p:pic>
        <p:pic>
          <p:nvPicPr>
            <p:cNvPr id="40" name="Picture 39" descr="Blue Checkmark.tiff"/>
            <p:cNvPicPr>
              <a:picLocks noChangeAspect="1"/>
            </p:cNvPicPr>
            <p:nvPr/>
          </p:nvPicPr>
          <p:blipFill>
            <a:blip r:embed="rId8" cstate="print">
              <a:duotone>
                <a:srgbClr val="31859C">
                  <a:shade val="45000"/>
                  <a:satMod val="135000"/>
                </a:srgb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14">
                      <a14:imgEffect>
                        <a14:artisticMarker/>
                      </a14:imgEffect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36023" y="2018676"/>
              <a:ext cx="173054" cy="17722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72401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4067" y="245300"/>
            <a:ext cx="8839200" cy="508686"/>
          </a:xfrm>
        </p:spPr>
        <p:txBody>
          <a:bodyPr>
            <a:noAutofit/>
          </a:bodyPr>
          <a:lstStyle/>
          <a:p>
            <a:pPr algn="l"/>
            <a:r>
              <a:rPr lang="en-US" sz="3600" b="1" dirty="0" smtClean="0"/>
              <a:t>STEP – System Outputs</a:t>
            </a:r>
            <a:endParaRPr lang="en-US" sz="3600" b="1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06246" y="303544"/>
            <a:ext cx="2317695" cy="392197"/>
          </a:xfrm>
          <a:prstGeom prst="rect">
            <a:avLst/>
          </a:prstGeom>
        </p:spPr>
      </p:pic>
      <p:graphicFrame>
        <p:nvGraphicFramePr>
          <p:cNvPr id="41" name="Diagram 40"/>
          <p:cNvGraphicFramePr/>
          <p:nvPr>
            <p:extLst/>
          </p:nvPr>
        </p:nvGraphicFramePr>
        <p:xfrm>
          <a:off x="-416983" y="1450755"/>
          <a:ext cx="5432363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2" name="Oval 41"/>
          <p:cNvSpPr/>
          <p:nvPr/>
        </p:nvSpPr>
        <p:spPr>
          <a:xfrm>
            <a:off x="444753" y="1611617"/>
            <a:ext cx="516467" cy="508000"/>
          </a:xfrm>
          <a:prstGeom prst="ellipse">
            <a:avLst/>
          </a:prstGeom>
          <a:solidFill>
            <a:srgbClr val="31859C">
              <a:lumMod val="50000"/>
            </a:srgbClr>
          </a:solidFill>
          <a:ln w="9525" cap="flat" cmpd="sng" algn="ctr">
            <a:solidFill>
              <a:srgbClr val="002345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3" name="Oval 42"/>
          <p:cNvSpPr/>
          <p:nvPr/>
        </p:nvSpPr>
        <p:spPr>
          <a:xfrm>
            <a:off x="444752" y="2686884"/>
            <a:ext cx="516467" cy="508000"/>
          </a:xfrm>
          <a:prstGeom prst="ellipse">
            <a:avLst/>
          </a:prstGeom>
          <a:solidFill>
            <a:srgbClr val="31859C">
              <a:lumMod val="50000"/>
            </a:srgbClr>
          </a:solidFill>
          <a:ln w="9525" cap="flat" cmpd="sng" algn="ctr">
            <a:solidFill>
              <a:srgbClr val="002345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4" name="Oval 43"/>
          <p:cNvSpPr/>
          <p:nvPr/>
        </p:nvSpPr>
        <p:spPr>
          <a:xfrm>
            <a:off x="444753" y="3770617"/>
            <a:ext cx="516467" cy="508000"/>
          </a:xfrm>
          <a:prstGeom prst="ellipse">
            <a:avLst/>
          </a:prstGeom>
          <a:solidFill>
            <a:srgbClr val="31859C">
              <a:lumMod val="50000"/>
            </a:srgbClr>
          </a:solidFill>
          <a:ln w="9525" cap="flat" cmpd="sng" algn="ctr">
            <a:solidFill>
              <a:srgbClr val="002345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5" name="Oval 44"/>
          <p:cNvSpPr/>
          <p:nvPr/>
        </p:nvSpPr>
        <p:spPr>
          <a:xfrm>
            <a:off x="444753" y="4854350"/>
            <a:ext cx="516467" cy="508000"/>
          </a:xfrm>
          <a:prstGeom prst="ellipse">
            <a:avLst/>
          </a:prstGeom>
          <a:solidFill>
            <a:srgbClr val="31859C">
              <a:lumMod val="50000"/>
            </a:srgbClr>
          </a:solidFill>
          <a:ln w="9525" cap="flat" cmpd="sng" algn="ctr">
            <a:solidFill>
              <a:srgbClr val="002345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4700073" y="1442689"/>
            <a:ext cx="3384260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 algn="l" defTabSz="457200" fontAlgn="auto">
              <a:spcBef>
                <a:spcPts val="0"/>
              </a:spcBef>
              <a:spcAft>
                <a:spcPts val="0"/>
              </a:spcAft>
              <a:buFont typeface="Arial"/>
              <a:buChar char="•"/>
            </a:pPr>
            <a:r>
              <a:rPr lang="en-US" dirty="0" smtClean="0">
                <a:solidFill>
                  <a:srgbClr val="31859C">
                    <a:lumMod val="75000"/>
                  </a:srgbClr>
                </a:solidFill>
                <a:latin typeface="Arial"/>
                <a:cs typeface="+mn-cs"/>
              </a:rPr>
              <a:t>Process delays by the Client</a:t>
            </a:r>
          </a:p>
          <a:p>
            <a:pPr marL="285750" indent="-285750" algn="l" defTabSz="457200" fontAlgn="auto">
              <a:spcBef>
                <a:spcPts val="0"/>
              </a:spcBef>
              <a:spcAft>
                <a:spcPts val="0"/>
              </a:spcAft>
              <a:buFont typeface="Arial"/>
              <a:buChar char="•"/>
            </a:pPr>
            <a:r>
              <a:rPr lang="en-US" dirty="0" smtClean="0">
                <a:solidFill>
                  <a:srgbClr val="31859C">
                    <a:lumMod val="75000"/>
                  </a:srgbClr>
                </a:solidFill>
                <a:latin typeface="Arial"/>
                <a:cs typeface="+mn-cs"/>
              </a:rPr>
              <a:t>Review delays by the Bank</a:t>
            </a:r>
          </a:p>
          <a:p>
            <a:pPr algn="l" defTabSz="457200" fontAlgn="auto">
              <a:spcBef>
                <a:spcPts val="0"/>
              </a:spcBef>
              <a:spcAft>
                <a:spcPts val="0"/>
              </a:spcAft>
            </a:pPr>
            <a:r>
              <a:rPr lang="en-US" sz="1400" i="1" dirty="0" smtClean="0">
                <a:solidFill>
                  <a:srgbClr val="31859C">
                    <a:lumMod val="75000"/>
                  </a:srgbClr>
                </a:solidFill>
                <a:latin typeface="Arial"/>
                <a:cs typeface="+mn-cs"/>
              </a:rPr>
              <a:t>       (TTL, Procurement, Review Level)</a:t>
            </a:r>
          </a:p>
          <a:p>
            <a:pPr algn="l" defTabSz="457200" fontAlgn="auto">
              <a:spcBef>
                <a:spcPts val="0"/>
              </a:spcBef>
              <a:spcAft>
                <a:spcPts val="0"/>
              </a:spcAft>
            </a:pPr>
            <a:endParaRPr lang="en-US" sz="1600" b="0" dirty="0">
              <a:solidFill>
                <a:srgbClr val="31859C">
                  <a:lumMod val="75000"/>
                </a:srgbClr>
              </a:solidFill>
              <a:latin typeface="Arial"/>
              <a:cs typeface="+mn-cs"/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4697836" y="2432691"/>
            <a:ext cx="3935949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 algn="l" defTabSz="457200" fontAlgn="auto">
              <a:spcBef>
                <a:spcPts val="0"/>
              </a:spcBef>
              <a:spcAft>
                <a:spcPts val="0"/>
              </a:spcAft>
              <a:buFont typeface="Arial"/>
              <a:buChar char="•"/>
            </a:pPr>
            <a:r>
              <a:rPr lang="en-US" sz="2000" dirty="0" smtClean="0">
                <a:solidFill>
                  <a:srgbClr val="31859C">
                    <a:lumMod val="75000"/>
                  </a:srgbClr>
                </a:solidFill>
                <a:latin typeface="Arial"/>
                <a:cs typeface="+mn-cs"/>
              </a:rPr>
              <a:t>Portfolio: All Projects</a:t>
            </a:r>
          </a:p>
          <a:p>
            <a:pPr marL="285750" indent="-285750" algn="l" defTabSz="457200" fontAlgn="auto">
              <a:spcBef>
                <a:spcPts val="0"/>
              </a:spcBef>
              <a:spcAft>
                <a:spcPts val="0"/>
              </a:spcAft>
              <a:buFont typeface="Arial"/>
              <a:buChar char="•"/>
            </a:pPr>
            <a:r>
              <a:rPr lang="en-US" sz="2000" dirty="0" smtClean="0">
                <a:solidFill>
                  <a:srgbClr val="31859C">
                    <a:lumMod val="75000"/>
                  </a:srgbClr>
                </a:solidFill>
                <a:latin typeface="Arial"/>
                <a:cs typeface="+mn-cs"/>
              </a:rPr>
              <a:t>Project: All Procurement Plans</a:t>
            </a:r>
          </a:p>
          <a:p>
            <a:pPr marL="285750" indent="-285750" algn="l" defTabSz="457200" fontAlgn="auto">
              <a:spcBef>
                <a:spcPts val="0"/>
              </a:spcBef>
              <a:spcAft>
                <a:spcPts val="0"/>
              </a:spcAft>
              <a:buFont typeface="Arial"/>
              <a:buChar char="•"/>
            </a:pPr>
            <a:r>
              <a:rPr lang="en-US" sz="2000" dirty="0" smtClean="0">
                <a:solidFill>
                  <a:srgbClr val="31859C">
                    <a:lumMod val="75000"/>
                  </a:srgbClr>
                </a:solidFill>
                <a:latin typeface="Arial"/>
                <a:cs typeface="+mn-cs"/>
              </a:rPr>
              <a:t>Activity: All bid activities</a:t>
            </a:r>
          </a:p>
        </p:txBody>
      </p:sp>
      <p:sp>
        <p:nvSpPr>
          <p:cNvPr id="48" name="Rectangle 47"/>
          <p:cNvSpPr/>
          <p:nvPr/>
        </p:nvSpPr>
        <p:spPr>
          <a:xfrm>
            <a:off x="4697836" y="3523533"/>
            <a:ext cx="2611612" cy="126188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 algn="l" defTabSz="457200" fontAlgn="auto">
              <a:spcBef>
                <a:spcPts val="0"/>
              </a:spcBef>
              <a:spcAft>
                <a:spcPts val="0"/>
              </a:spcAft>
              <a:buFont typeface="Arial"/>
              <a:buChar char="•"/>
            </a:pPr>
            <a:r>
              <a:rPr lang="en-US" sz="2000" dirty="0">
                <a:solidFill>
                  <a:srgbClr val="31859C">
                    <a:lumMod val="75000"/>
                  </a:srgbClr>
                </a:solidFill>
                <a:latin typeface="Arial"/>
                <a:cs typeface="+mn-cs"/>
              </a:rPr>
              <a:t>A</a:t>
            </a:r>
            <a:r>
              <a:rPr lang="en-US" sz="2000" dirty="0" smtClean="0">
                <a:solidFill>
                  <a:srgbClr val="31859C">
                    <a:lumMod val="75000"/>
                  </a:srgbClr>
                </a:solidFill>
                <a:latin typeface="Arial"/>
                <a:cs typeface="+mn-cs"/>
              </a:rPr>
              <a:t>ctivity level risk</a:t>
            </a:r>
          </a:p>
          <a:p>
            <a:pPr marL="285750" indent="-285750" algn="l" defTabSz="457200" fontAlgn="auto">
              <a:spcBef>
                <a:spcPts val="0"/>
              </a:spcBef>
              <a:spcAft>
                <a:spcPts val="0"/>
              </a:spcAft>
              <a:buFont typeface="Arial"/>
              <a:buChar char="•"/>
            </a:pPr>
            <a:r>
              <a:rPr lang="en-US" sz="2000" dirty="0" smtClean="0">
                <a:solidFill>
                  <a:srgbClr val="31859C">
                    <a:lumMod val="75000"/>
                  </a:srgbClr>
                </a:solidFill>
                <a:latin typeface="Arial"/>
                <a:cs typeface="+mn-cs"/>
              </a:rPr>
              <a:t>Dynamic recording</a:t>
            </a:r>
          </a:p>
          <a:p>
            <a:pPr marL="285750" indent="-285750" algn="l" defTabSz="457200" fontAlgn="auto">
              <a:spcBef>
                <a:spcPts val="0"/>
              </a:spcBef>
              <a:spcAft>
                <a:spcPts val="0"/>
              </a:spcAft>
              <a:buFont typeface="Arial"/>
              <a:buChar char="•"/>
            </a:pPr>
            <a:r>
              <a:rPr lang="en-US" sz="2000" dirty="0" smtClean="0">
                <a:solidFill>
                  <a:srgbClr val="31859C">
                    <a:lumMod val="75000"/>
                  </a:srgbClr>
                </a:solidFill>
                <a:latin typeface="Arial"/>
                <a:cs typeface="+mn-cs"/>
              </a:rPr>
              <a:t>Supplier risk alerts</a:t>
            </a:r>
          </a:p>
          <a:p>
            <a:pPr algn="l" defTabSz="457200" fontAlgn="auto">
              <a:spcBef>
                <a:spcPts val="0"/>
              </a:spcBef>
              <a:spcAft>
                <a:spcPts val="0"/>
              </a:spcAft>
            </a:pPr>
            <a:endParaRPr lang="en-US" sz="1600" dirty="0" smtClean="0">
              <a:solidFill>
                <a:srgbClr val="31859C">
                  <a:lumMod val="75000"/>
                </a:srgbClr>
              </a:solidFill>
              <a:latin typeface="Arial"/>
              <a:cs typeface="+mn-cs"/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4689739" y="4705196"/>
            <a:ext cx="3651962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 algn="l" defTabSz="457200" fontAlgn="auto">
              <a:spcBef>
                <a:spcPts val="0"/>
              </a:spcBef>
              <a:spcAft>
                <a:spcPts val="0"/>
              </a:spcAft>
              <a:buFont typeface="Arial"/>
              <a:buChar char="•"/>
            </a:pPr>
            <a:r>
              <a:rPr lang="en-US" sz="2000" dirty="0" smtClean="0">
                <a:solidFill>
                  <a:srgbClr val="31859C">
                    <a:lumMod val="75000"/>
                  </a:srgbClr>
                </a:solidFill>
                <a:latin typeface="Arial"/>
                <a:cs typeface="+mn-cs"/>
              </a:rPr>
              <a:t>Bidding data for all activities</a:t>
            </a:r>
          </a:p>
          <a:p>
            <a:pPr marL="285750" indent="-285750" algn="l" defTabSz="457200" fontAlgn="auto">
              <a:spcBef>
                <a:spcPts val="0"/>
              </a:spcBef>
              <a:spcAft>
                <a:spcPts val="0"/>
              </a:spcAft>
              <a:buFont typeface="Arial"/>
              <a:buChar char="•"/>
            </a:pPr>
            <a:r>
              <a:rPr lang="en-US" sz="2000" dirty="0" smtClean="0">
                <a:solidFill>
                  <a:srgbClr val="31859C">
                    <a:lumMod val="75000"/>
                  </a:srgbClr>
                </a:solidFill>
                <a:latin typeface="Arial"/>
                <a:cs typeface="+mn-cs"/>
              </a:rPr>
              <a:t>Information on all bidders</a:t>
            </a:r>
          </a:p>
          <a:p>
            <a:pPr algn="l" defTabSz="457200" fontAlgn="auto">
              <a:spcBef>
                <a:spcPts val="0"/>
              </a:spcBef>
              <a:spcAft>
                <a:spcPts val="0"/>
              </a:spcAft>
            </a:pPr>
            <a:r>
              <a:rPr lang="en-US" sz="1400" i="1" dirty="0">
                <a:solidFill>
                  <a:srgbClr val="31859C">
                    <a:lumMod val="75000"/>
                  </a:srgbClr>
                </a:solidFill>
                <a:latin typeface="Arial"/>
                <a:cs typeface="+mn-cs"/>
              </a:rPr>
              <a:t> </a:t>
            </a:r>
            <a:r>
              <a:rPr lang="en-US" sz="1400" i="1" dirty="0" smtClean="0">
                <a:solidFill>
                  <a:srgbClr val="31859C">
                    <a:lumMod val="75000"/>
                  </a:srgbClr>
                </a:solidFill>
                <a:latin typeface="Arial"/>
                <a:cs typeface="+mn-cs"/>
              </a:rPr>
              <a:t>     (Name, country, bid amounts, ranking)</a:t>
            </a:r>
            <a:endParaRPr lang="en-US" sz="1400" dirty="0" smtClean="0">
              <a:solidFill>
                <a:srgbClr val="31859C">
                  <a:lumMod val="75000"/>
                </a:srgbClr>
              </a:solidFill>
              <a:latin typeface="Arial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17693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284133" y="3538183"/>
            <a:ext cx="4546829" cy="1011238"/>
          </a:xfrm>
        </p:spPr>
        <p:txBody>
          <a:bodyPr/>
          <a:lstStyle/>
          <a:p>
            <a:r>
              <a:rPr lang="en-US" sz="3600" b="1" dirty="0" smtClean="0"/>
              <a:t>Procurement App</a:t>
            </a:r>
            <a:endParaRPr lang="en-US" b="1" dirty="0"/>
          </a:p>
        </p:txBody>
      </p:sp>
      <p:pic>
        <p:nvPicPr>
          <p:cNvPr id="4" name="Picture 3" descr="U:\1405265\1405265 WBG Logo\LOGO FILES\Horizontal\WBG_Horizontal_Color\WBG_Horizontal-RG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102" y="335840"/>
            <a:ext cx="3615235" cy="707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317587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4067" y="245300"/>
            <a:ext cx="8839200" cy="508686"/>
          </a:xfrm>
        </p:spPr>
        <p:txBody>
          <a:bodyPr>
            <a:noAutofit/>
          </a:bodyPr>
          <a:lstStyle/>
          <a:p>
            <a:pPr algn="l"/>
            <a:r>
              <a:rPr lang="en-US" sz="3600" b="1" dirty="0" smtClean="0"/>
              <a:t>Procurement App</a:t>
            </a:r>
            <a:endParaRPr lang="en-US" sz="3600" b="1" dirty="0"/>
          </a:p>
        </p:txBody>
      </p:sp>
      <p:sp>
        <p:nvSpPr>
          <p:cNvPr id="13" name="Content Placeholder 2"/>
          <p:cNvSpPr>
            <a:spLocks noGrp="1"/>
          </p:cNvSpPr>
          <p:nvPr>
            <p:ph idx="1"/>
          </p:nvPr>
        </p:nvSpPr>
        <p:spPr>
          <a:xfrm>
            <a:off x="220683" y="999063"/>
            <a:ext cx="8915400" cy="5088467"/>
          </a:xfrm>
        </p:spPr>
        <p:txBody>
          <a:bodyPr>
            <a:noAutofit/>
          </a:bodyPr>
          <a:lstStyle/>
          <a:p>
            <a:pPr marL="342900" lvl="1" indent="-342900">
              <a:buClr>
                <a:srgbClr val="002345"/>
              </a:buCl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1"/>
                </a:solidFill>
              </a:rPr>
              <a:t>Procurement App released in Q4 2014</a:t>
            </a:r>
          </a:p>
          <a:p>
            <a:pPr marL="342900" lvl="1" indent="-342900">
              <a:buClr>
                <a:srgbClr val="002345"/>
              </a:buCl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1"/>
                </a:solidFill>
              </a:rPr>
              <a:t>The App provides:</a:t>
            </a:r>
          </a:p>
          <a:p>
            <a:pPr marL="617220" lvl="2" indent="-342900">
              <a:spcBef>
                <a:spcPts val="0"/>
              </a:spcBef>
              <a:spcAft>
                <a:spcPts val="200"/>
              </a:spcAft>
            </a:pPr>
            <a:r>
              <a:rPr lang="en-US" sz="2000" dirty="0">
                <a:solidFill>
                  <a:schemeClr val="accent1"/>
                </a:solidFill>
              </a:rPr>
              <a:t>Procurement data on major contract awards</a:t>
            </a:r>
          </a:p>
          <a:p>
            <a:pPr marL="617220" lvl="2" indent="-342900">
              <a:spcBef>
                <a:spcPts val="0"/>
              </a:spcBef>
              <a:spcAft>
                <a:spcPts val="200"/>
              </a:spcAft>
            </a:pPr>
            <a:r>
              <a:rPr lang="en-US" sz="2000" dirty="0">
                <a:solidFill>
                  <a:schemeClr val="accent1"/>
                </a:solidFill>
              </a:rPr>
              <a:t>Allows the public to explore complex datasets</a:t>
            </a:r>
          </a:p>
          <a:p>
            <a:pPr marL="617220" lvl="2" indent="-342900">
              <a:spcBef>
                <a:spcPts val="0"/>
              </a:spcBef>
              <a:spcAft>
                <a:spcPts val="200"/>
              </a:spcAft>
            </a:pPr>
            <a:r>
              <a:rPr lang="en-US" sz="2000" dirty="0" smtClean="0">
                <a:solidFill>
                  <a:schemeClr val="accent1"/>
                </a:solidFill>
              </a:rPr>
              <a:t>The </a:t>
            </a:r>
            <a:r>
              <a:rPr lang="en-US" sz="2000" dirty="0">
                <a:solidFill>
                  <a:schemeClr val="accent1"/>
                </a:solidFill>
              </a:rPr>
              <a:t>App enables the public to look at:</a:t>
            </a:r>
          </a:p>
          <a:p>
            <a:pPr marL="963613" lvl="4" indent="-342900">
              <a:spcBef>
                <a:spcPts val="0"/>
              </a:spcBef>
              <a:spcAft>
                <a:spcPts val="200"/>
              </a:spcAft>
            </a:pPr>
            <a:r>
              <a:rPr lang="en-US" dirty="0">
                <a:solidFill>
                  <a:schemeClr val="accent1"/>
                </a:solidFill>
                <a:latin typeface="Calibri" pitchFamily="34" charset="0"/>
              </a:rPr>
              <a:t>Ratios</a:t>
            </a:r>
          </a:p>
          <a:p>
            <a:pPr marL="963613" lvl="4" indent="-342900">
              <a:spcBef>
                <a:spcPts val="0"/>
              </a:spcBef>
              <a:spcAft>
                <a:spcPts val="200"/>
              </a:spcAft>
            </a:pPr>
            <a:r>
              <a:rPr lang="en-US" dirty="0">
                <a:solidFill>
                  <a:schemeClr val="accent1"/>
                </a:solidFill>
                <a:latin typeface="Calibri" pitchFamily="34" charset="0"/>
              </a:rPr>
              <a:t>Trends</a:t>
            </a:r>
          </a:p>
          <a:p>
            <a:pPr marL="963613" lvl="4" indent="-342900">
              <a:spcBef>
                <a:spcPts val="0"/>
              </a:spcBef>
              <a:spcAft>
                <a:spcPts val="200"/>
              </a:spcAft>
            </a:pPr>
            <a:r>
              <a:rPr lang="en-US" dirty="0">
                <a:solidFill>
                  <a:schemeClr val="accent1"/>
                </a:solidFill>
                <a:latin typeface="Calibri" pitchFamily="34" charset="0"/>
              </a:rPr>
              <a:t>Supplier Rankings</a:t>
            </a:r>
          </a:p>
          <a:p>
            <a:pPr marL="617220" lvl="2" indent="-342900">
              <a:spcBef>
                <a:spcPts val="0"/>
              </a:spcBef>
              <a:spcAft>
                <a:spcPts val="200"/>
              </a:spcAft>
            </a:pPr>
            <a:r>
              <a:rPr lang="en-US" sz="2000" dirty="0">
                <a:solidFill>
                  <a:schemeClr val="accent1"/>
                </a:solidFill>
              </a:rPr>
              <a:t>Easily accessible menus and filters </a:t>
            </a:r>
            <a:endParaRPr lang="en-US" sz="2000" dirty="0" smtClean="0">
              <a:solidFill>
                <a:schemeClr val="accent1"/>
              </a:solidFill>
            </a:endParaRPr>
          </a:p>
          <a:p>
            <a:pPr marL="617220" lvl="2" indent="-342900">
              <a:spcBef>
                <a:spcPts val="0"/>
              </a:spcBef>
              <a:spcAft>
                <a:spcPts val="200"/>
              </a:spcAft>
            </a:pPr>
            <a:r>
              <a:rPr lang="en-US" sz="2000" dirty="0" smtClean="0">
                <a:solidFill>
                  <a:schemeClr val="accent1"/>
                </a:solidFill>
              </a:rPr>
              <a:t>Enables </a:t>
            </a:r>
            <a:r>
              <a:rPr lang="en-US" sz="2000" dirty="0">
                <a:solidFill>
                  <a:schemeClr val="accent1"/>
                </a:solidFill>
              </a:rPr>
              <a:t>the public to easily explore large amounts of data </a:t>
            </a:r>
          </a:p>
          <a:p>
            <a:pPr marL="617220" lvl="2" indent="-342900">
              <a:spcBef>
                <a:spcPts val="0"/>
              </a:spcBef>
              <a:spcAft>
                <a:spcPts val="200"/>
              </a:spcAft>
            </a:pPr>
            <a:r>
              <a:rPr lang="en-US" sz="2000" dirty="0">
                <a:solidFill>
                  <a:schemeClr val="accent1"/>
                </a:solidFill>
              </a:rPr>
              <a:t>Includes an email feature that imports charts, figures, and tables </a:t>
            </a:r>
            <a:endParaRPr lang="en-US" sz="2000" dirty="0" smtClean="0">
              <a:solidFill>
                <a:schemeClr val="accent1"/>
              </a:solidFill>
            </a:endParaRPr>
          </a:p>
          <a:p>
            <a:pPr marL="617220" lvl="2" indent="-342900">
              <a:spcBef>
                <a:spcPts val="0"/>
              </a:spcBef>
              <a:spcAft>
                <a:spcPts val="200"/>
              </a:spcAft>
            </a:pPr>
            <a:r>
              <a:rPr lang="en-US" sz="2000" dirty="0" smtClean="0">
                <a:solidFill>
                  <a:schemeClr val="accent1"/>
                </a:solidFill>
              </a:rPr>
              <a:t>The </a:t>
            </a:r>
            <a:r>
              <a:rPr lang="en-US" sz="2000" dirty="0">
                <a:solidFill>
                  <a:schemeClr val="accent1"/>
                </a:solidFill>
              </a:rPr>
              <a:t>App is available for iPad and is currently being developed for iPhone and Android</a:t>
            </a:r>
          </a:p>
          <a:p>
            <a:pPr marL="342900" lvl="1" indent="-342900">
              <a:buClr>
                <a:srgbClr val="002345"/>
              </a:buCl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1"/>
                </a:solidFill>
              </a:rPr>
              <a:t>The App can be downloaded at the Apple Store for free</a:t>
            </a:r>
          </a:p>
        </p:txBody>
      </p:sp>
    </p:spTree>
    <p:extLst>
      <p:ext uri="{BB962C8B-B14F-4D97-AF65-F5344CB8AC3E}">
        <p14:creationId xmlns:p14="http://schemas.microsoft.com/office/powerpoint/2010/main" val="4154380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4067" y="245300"/>
            <a:ext cx="8839200" cy="508686"/>
          </a:xfrm>
        </p:spPr>
        <p:txBody>
          <a:bodyPr>
            <a:noAutofit/>
          </a:bodyPr>
          <a:lstStyle/>
          <a:p>
            <a:pPr algn="l"/>
            <a:r>
              <a:rPr lang="en-US" sz="3600" b="1" dirty="0" smtClean="0"/>
              <a:t>Procurement App Screen Shots</a:t>
            </a:r>
            <a:endParaRPr lang="en-US" sz="3600" b="1" dirty="0"/>
          </a:p>
        </p:txBody>
      </p:sp>
      <p:pic>
        <p:nvPicPr>
          <p:cNvPr id="4" name="Picture 3" descr="image-3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41" y="1545185"/>
            <a:ext cx="4368627" cy="3585616"/>
          </a:xfrm>
          <a:prstGeom prst="rect">
            <a:avLst/>
          </a:prstGeom>
        </p:spPr>
      </p:pic>
      <p:pic>
        <p:nvPicPr>
          <p:cNvPr id="6" name="Picture 5" descr="image-2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3472" y="1545185"/>
            <a:ext cx="4402893" cy="3585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710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4067" y="245300"/>
            <a:ext cx="8839200" cy="508686"/>
          </a:xfrm>
        </p:spPr>
        <p:txBody>
          <a:bodyPr>
            <a:noAutofit/>
          </a:bodyPr>
          <a:lstStyle/>
          <a:p>
            <a:pPr algn="l"/>
            <a:r>
              <a:rPr lang="en-US" sz="3600" b="1" dirty="0" smtClean="0"/>
              <a:t>Procurement App Screen Shots</a:t>
            </a:r>
            <a:endParaRPr lang="en-US" sz="3600" b="1" dirty="0"/>
          </a:p>
        </p:txBody>
      </p:sp>
      <p:pic>
        <p:nvPicPr>
          <p:cNvPr id="5" name="Picture 4" descr="Macintosh HD:Users:Home:Desktop:IMG_0049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1" y="1705452"/>
            <a:ext cx="4292599" cy="3603148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 descr="Macintosh HD:Users:Home:Desktop:IMG_0040.PN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0664" y="1705452"/>
            <a:ext cx="4411669" cy="36031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55543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BG Slide">
  <a:themeElements>
    <a:clrScheme name="Benutzerdefiniert 53">
      <a:dk1>
        <a:sysClr val="windowText" lastClr="000000"/>
      </a:dk1>
      <a:lt1>
        <a:sysClr val="window" lastClr="FFFFFF"/>
      </a:lt1>
      <a:dk2>
        <a:srgbClr val="002345"/>
      </a:dk2>
      <a:lt2>
        <a:srgbClr val="FFFFFF"/>
      </a:lt2>
      <a:accent1>
        <a:srgbClr val="002345"/>
      </a:accent1>
      <a:accent2>
        <a:srgbClr val="00ADE4"/>
      </a:accent2>
      <a:accent3>
        <a:srgbClr val="FF6600"/>
      </a:accent3>
      <a:accent4>
        <a:srgbClr val="31859C"/>
      </a:accent4>
      <a:accent5>
        <a:srgbClr val="660066"/>
      </a:accent5>
      <a:accent6>
        <a:srgbClr val="BEDA00"/>
      </a:accent6>
      <a:hlink>
        <a:srgbClr val="0000FF"/>
      </a:hlink>
      <a:folHlink>
        <a:srgbClr val="800080"/>
      </a:folHlink>
    </a:clrScheme>
    <a:fontScheme name="Larissa Klassisch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E2B04DACE6A3F49A4168957E17E6B24" ma:contentTypeVersion="0" ma:contentTypeDescription="Create a new document." ma:contentTypeScope="" ma:versionID="e20d4ec29f1c0cfdf6bb83a9677ba7ab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c64490b4aec6201516c3a874156f37b2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0F3A812-D086-4385-BA4E-0C79F5C23D1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EE4294D-CC76-4E98-B5FA-52329D25B5B4}">
  <ds:schemaRefs>
    <ds:schemaRef ds:uri="http://schemas.microsoft.com/office/infopath/2007/PartnerControls"/>
    <ds:schemaRef ds:uri="http://purl.org/dc/elements/1.1/"/>
    <ds:schemaRef ds:uri="http://schemas.microsoft.com/office/2006/documentManagement/types"/>
    <ds:schemaRef ds:uri="http://purl.org/dc/terms/"/>
    <ds:schemaRef ds:uri="http://www.w3.org/XML/1998/namespace"/>
    <ds:schemaRef ds:uri="http://schemas.microsoft.com/office/2006/metadata/properties"/>
    <ds:schemaRef ds:uri="http://schemas.openxmlformats.org/package/2006/metadata/core-properties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EEBDE1D0-BF91-46BE-B339-DBB31A5B229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1016</TotalTime>
  <Words>1036</Words>
  <Application>Microsoft Office PowerPoint</Application>
  <PresentationFormat>On-screen Show (4:3)</PresentationFormat>
  <Paragraphs>171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7" baseType="lpstr">
      <vt:lpstr>Arial</vt:lpstr>
      <vt:lpstr>Calibri</vt:lpstr>
      <vt:lpstr>Verdana</vt:lpstr>
      <vt:lpstr>Wingdings</vt:lpstr>
      <vt:lpstr>WBG Slide</vt:lpstr>
      <vt:lpstr>World Bank Procurement Framework</vt:lpstr>
      <vt:lpstr>Agenda</vt:lpstr>
      <vt:lpstr>Good to know:</vt:lpstr>
      <vt:lpstr>The journey to here</vt:lpstr>
      <vt:lpstr>Stakeholders told us:</vt:lpstr>
      <vt:lpstr>Stakeholders told us:</vt:lpstr>
      <vt:lpstr>Bank’s Approach:</vt:lpstr>
      <vt:lpstr>Board agreement on complex issues:</vt:lpstr>
      <vt:lpstr>Board agreement on complex issues:</vt:lpstr>
      <vt:lpstr>Board agreement on complex issues:</vt:lpstr>
      <vt:lpstr>Board agreement on complex issues:</vt:lpstr>
      <vt:lpstr>Key changes in traditional procurement: Consulting services (example)</vt:lpstr>
      <vt:lpstr>The</vt:lpstr>
      <vt:lpstr>Conclusion</vt:lpstr>
      <vt:lpstr>World Bank Procurement Framework</vt:lpstr>
      <vt:lpstr>STEP</vt:lpstr>
      <vt:lpstr>STEP – Value Proposition</vt:lpstr>
      <vt:lpstr>STEP – System Outputs</vt:lpstr>
      <vt:lpstr>Procurement App</vt:lpstr>
      <vt:lpstr>Procurement App</vt:lpstr>
      <vt:lpstr>Procurement App Screen Shots</vt:lpstr>
      <vt:lpstr>Procurement App Screen Shots</vt:lpstr>
    </vt:vector>
  </TitlesOfParts>
  <Company>Rivia LLC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*</dc:creator>
  <dc:description>Presentation Template;_x000d_
Version 001;_x000d_
2012-11-16;</dc:description>
  <cp:lastModifiedBy>Diomedes Berroa</cp:lastModifiedBy>
  <cp:revision>485</cp:revision>
  <cp:lastPrinted>2015-11-25T22:36:29Z</cp:lastPrinted>
  <dcterms:created xsi:type="dcterms:W3CDTF">2012-11-07T14:44:50Z</dcterms:created>
  <dcterms:modified xsi:type="dcterms:W3CDTF">2015-11-25T22:40:39Z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0x0101007E2B04DACE6A3F49A4168957E17E6B24</vt:lpwstr>
  </property>
</Properties>
</file>